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1" r:id="rId2"/>
    <p:sldId id="328" r:id="rId3"/>
    <p:sldId id="325" r:id="rId4"/>
    <p:sldId id="326" r:id="rId5"/>
    <p:sldId id="261" r:id="rId6"/>
    <p:sldId id="262" r:id="rId7"/>
    <p:sldId id="322" r:id="rId8"/>
    <p:sldId id="264" r:id="rId9"/>
    <p:sldId id="267" r:id="rId10"/>
    <p:sldId id="327" r:id="rId11"/>
    <p:sldId id="271" r:id="rId12"/>
    <p:sldId id="273" r:id="rId13"/>
    <p:sldId id="324" r:id="rId14"/>
    <p:sldId id="275" r:id="rId15"/>
    <p:sldId id="277" r:id="rId16"/>
    <p:sldId id="279" r:id="rId17"/>
    <p:sldId id="281" r:id="rId18"/>
    <p:sldId id="283" r:id="rId19"/>
    <p:sldId id="323" r:id="rId20"/>
    <p:sldId id="285" r:id="rId21"/>
    <p:sldId id="291" r:id="rId22"/>
    <p:sldId id="293" r:id="rId23"/>
    <p:sldId id="297" r:id="rId24"/>
    <p:sldId id="299" r:id="rId25"/>
    <p:sldId id="302" r:id="rId26"/>
    <p:sldId id="304" r:id="rId27"/>
    <p:sldId id="306" r:id="rId28"/>
    <p:sldId id="308" r:id="rId29"/>
    <p:sldId id="310" r:id="rId30"/>
    <p:sldId id="312" r:id="rId31"/>
    <p:sldId id="314" r:id="rId32"/>
    <p:sldId id="316" r:id="rId33"/>
    <p:sldId id="301" r:id="rId34"/>
    <p:sldId id="290" r:id="rId35"/>
    <p:sldId id="289" r:id="rId36"/>
    <p:sldId id="288" r:id="rId37"/>
    <p:sldId id="287" r:id="rId38"/>
    <p:sldId id="260" r:id="rId39"/>
    <p:sldId id="259" r:id="rId40"/>
    <p:sldId id="258" r:id="rId41"/>
    <p:sldId id="257" r:id="rId42"/>
    <p:sldId id="318" r:id="rId43"/>
    <p:sldId id="32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7A7"/>
    <a:srgbClr val="0000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413A6-FA41-4A95-98BA-D4C51B15B3D4}" type="doc">
      <dgm:prSet loTypeId="urn:microsoft.com/office/officeart/2005/8/layout/chevron2" loCatId="process" qsTypeId="urn:microsoft.com/office/officeart/2005/8/quickstyle/simple1#2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FA2922-FA73-4A86-A64F-4950D278B0A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Се?</a:t>
          </a:r>
        </a:p>
        <a:p>
          <a:r>
            <a:rPr lang="ru-RU" sz="2400" b="1" dirty="0" err="1" smtClean="0">
              <a:solidFill>
                <a:srgbClr val="002060"/>
              </a:solidFill>
            </a:rPr>
            <a:t>Селичи</a:t>
          </a:r>
          <a:r>
            <a:rPr lang="ru-RU" sz="2400" b="1" dirty="0" smtClean="0">
              <a:solidFill>
                <a:srgbClr val="002060"/>
              </a:solidFill>
            </a:rPr>
            <a:t>?</a:t>
          </a:r>
          <a:endParaRPr lang="ru-RU" sz="2400" b="1" dirty="0">
            <a:solidFill>
              <a:srgbClr val="002060"/>
            </a:solidFill>
          </a:endParaRPr>
        </a:p>
      </dgm:t>
    </dgm:pt>
    <dgm:pt modelId="{11DCAF6A-5DA1-428F-8BDE-8CE1FB5B64B3}" type="parTrans" cxnId="{0011BC94-7A74-404C-A4A4-ABAA5A7135E4}">
      <dgm:prSet/>
      <dgm:spPr/>
      <dgm:t>
        <a:bodyPr/>
        <a:lstStyle/>
        <a:p>
          <a:endParaRPr lang="ru-RU"/>
        </a:p>
      </dgm:t>
    </dgm:pt>
    <dgm:pt modelId="{32C9E1C6-DE12-47AD-9A8A-C86B11FA87E6}" type="sibTrans" cxnId="{0011BC94-7A74-404C-A4A4-ABAA5A7135E4}">
      <dgm:prSet/>
      <dgm:spPr/>
      <dgm:t>
        <a:bodyPr/>
        <a:lstStyle/>
        <a:p>
          <a:endParaRPr lang="ru-RU"/>
        </a:p>
      </dgm:t>
    </dgm:pt>
    <dgm:pt modelId="{AE4475BA-FFBE-4628-BA1F-07F96F68137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FF0000"/>
              </a:solidFill>
            </a:rPr>
            <a:t>Дудеш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вак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err="1" smtClean="0">
              <a:solidFill>
                <a:srgbClr val="FF0000"/>
              </a:solidFill>
            </a:rPr>
            <a:t>ес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х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err="1" smtClean="0">
              <a:solidFill>
                <a:srgbClr val="FF0000"/>
              </a:solidFill>
            </a:rPr>
            <a:t>ейрули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сай</a:t>
          </a:r>
          <a:r>
            <a:rPr lang="ru-RU" sz="2000" b="1" dirty="0" smtClean="0">
              <a:solidFill>
                <a:srgbClr val="FF0000"/>
              </a:solidFill>
            </a:rPr>
            <a:t> или, </a:t>
          </a:r>
          <a:r>
            <a:rPr lang="ru-RU" sz="2000" dirty="0" smtClean="0"/>
            <a:t> </a:t>
          </a:r>
          <a:r>
            <a:rPr lang="ru-RU" sz="2000" b="1" dirty="0" err="1" smtClean="0"/>
            <a:t>Кьурбай</a:t>
          </a:r>
          <a:r>
            <a:rPr lang="ru-RU" sz="2000" b="1" dirty="0" smtClean="0"/>
            <a:t> Г</a:t>
          </a:r>
          <a:r>
            <a:rPr lang="en-US" sz="2000" b="1" dirty="0" smtClean="0"/>
            <a:t>I</a:t>
          </a:r>
          <a:r>
            <a:rPr lang="ru-RU" sz="2000" b="1" dirty="0" err="1" smtClean="0"/>
            <a:t>ях</a:t>
          </a:r>
          <a:r>
            <a:rPr lang="en-US" sz="2000" b="1" dirty="0" smtClean="0"/>
            <a:t>I</a:t>
          </a:r>
          <a:r>
            <a:rPr lang="ru-RU" sz="2000" b="1" dirty="0" err="1" smtClean="0"/>
            <a:t>мадлизи</a:t>
          </a:r>
          <a:r>
            <a:rPr lang="ru-RU" sz="2000" b="1" dirty="0" smtClean="0"/>
            <a:t> </a:t>
          </a:r>
          <a:r>
            <a:rPr lang="ru-RU" sz="2000" b="1" dirty="0" err="1" smtClean="0"/>
            <a:t>чуйнара</a:t>
          </a:r>
          <a:r>
            <a:rPr lang="ru-RU" sz="2000" b="1" dirty="0" smtClean="0"/>
            <a:t> </a:t>
          </a:r>
          <a:r>
            <a:rPr lang="ru-RU" sz="2000" b="1" dirty="0" err="1" smtClean="0"/>
            <a:t>аргъахъиб</a:t>
          </a:r>
          <a:r>
            <a:rPr lang="ru-RU" sz="2000" b="1" dirty="0" smtClean="0"/>
            <a:t>.</a:t>
          </a:r>
          <a:endParaRPr lang="ru-RU" sz="2800" b="1" dirty="0"/>
        </a:p>
      </dgm:t>
    </dgm:pt>
    <dgm:pt modelId="{31746FA7-2BF2-4061-A1AF-C574A3D484FA}" type="parTrans" cxnId="{8F728464-2C6F-4897-88D6-FCBD64884B2F}">
      <dgm:prSet/>
      <dgm:spPr/>
      <dgm:t>
        <a:bodyPr/>
        <a:lstStyle/>
        <a:p>
          <a:endParaRPr lang="ru-RU"/>
        </a:p>
      </dgm:t>
    </dgm:pt>
    <dgm:pt modelId="{35E51B0B-D356-469F-8B68-AF1672EA6005}" type="sibTrans" cxnId="{8F728464-2C6F-4897-88D6-FCBD64884B2F}">
      <dgm:prSet/>
      <dgm:spPr/>
      <dgm:t>
        <a:bodyPr/>
        <a:lstStyle/>
        <a:p>
          <a:endParaRPr lang="ru-RU"/>
        </a:p>
      </dgm:t>
    </dgm:pt>
    <dgm:pt modelId="{9D2CD149-EF0B-4B90-BC07-DB0DE917379A}">
      <dgm:prSet phldrT="[Текст]"/>
      <dgm:spPr/>
      <dgm:t>
        <a:bodyPr/>
        <a:lstStyle/>
        <a:p>
          <a:r>
            <a:rPr lang="ru-RU" sz="2100" dirty="0" smtClean="0"/>
            <a:t>  </a:t>
          </a:r>
          <a:endParaRPr lang="ru-RU" sz="2100" dirty="0"/>
        </a:p>
      </dgm:t>
    </dgm:pt>
    <dgm:pt modelId="{842D5D6C-D16B-4D1E-A927-A65D5860B060}" type="parTrans" cxnId="{19FB729F-2F73-4007-9290-58E6A6027F49}">
      <dgm:prSet/>
      <dgm:spPr/>
      <dgm:t>
        <a:bodyPr/>
        <a:lstStyle/>
        <a:p>
          <a:endParaRPr lang="ru-RU"/>
        </a:p>
      </dgm:t>
    </dgm:pt>
    <dgm:pt modelId="{4D1356D7-5926-415B-AEAF-1487EFCCA716}" type="sibTrans" cxnId="{19FB729F-2F73-4007-9290-58E6A6027F49}">
      <dgm:prSet/>
      <dgm:spPr/>
      <dgm:t>
        <a:bodyPr/>
        <a:lstStyle/>
        <a:p>
          <a:endParaRPr lang="ru-RU"/>
        </a:p>
      </dgm:t>
    </dgm:pt>
    <dgm:pt modelId="{D146BB84-76AE-4776-8C24-5959B85CB04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Или, -ал (-л)</a:t>
          </a:r>
          <a:r>
            <a:rPr lang="ru-RU" sz="1200" dirty="0" smtClean="0"/>
            <a:t> </a:t>
          </a:r>
          <a:r>
            <a:rPr lang="ru-RU" sz="1400" dirty="0" smtClean="0"/>
            <a:t>–</a:t>
          </a:r>
          <a:r>
            <a:rPr lang="ru-RU" sz="2000" b="1" dirty="0" err="1" smtClean="0">
              <a:solidFill>
                <a:schemeClr val="tx1"/>
              </a:solidFill>
            </a:rPr>
            <a:t>чедедлугу</a:t>
          </a:r>
          <a:r>
            <a:rPr lang="en-US" sz="2000" b="1" dirty="0" smtClean="0">
              <a:solidFill>
                <a:schemeClr val="tx1"/>
              </a:solidFill>
            </a:rPr>
            <a:t>-</a:t>
          </a:r>
          <a:r>
            <a:rPr lang="ru-RU" sz="2000" b="1" dirty="0" err="1" smtClean="0">
              <a:solidFill>
                <a:schemeClr val="tx1"/>
              </a:solidFill>
            </a:rPr>
            <a:t>ти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союзуни</a:t>
          </a:r>
          <a:endParaRPr lang="ru-RU" sz="2000" b="1" dirty="0">
            <a:solidFill>
              <a:schemeClr val="tx1"/>
            </a:solidFill>
          </a:endParaRPr>
        </a:p>
      </dgm:t>
    </dgm:pt>
    <dgm:pt modelId="{EAF28246-22F3-4EE0-B361-897D636865F2}" type="parTrans" cxnId="{6F9661BD-FE0E-4228-BC1A-66CF00E1040D}">
      <dgm:prSet/>
      <dgm:spPr/>
      <dgm:t>
        <a:bodyPr/>
        <a:lstStyle/>
        <a:p>
          <a:endParaRPr lang="ru-RU"/>
        </a:p>
      </dgm:t>
    </dgm:pt>
    <dgm:pt modelId="{42601283-26B8-4E0B-9522-5D03CE7742C3}" type="sibTrans" cxnId="{6F9661BD-FE0E-4228-BC1A-66CF00E1040D}">
      <dgm:prSet/>
      <dgm:spPr/>
      <dgm:t>
        <a:bodyPr/>
        <a:lstStyle/>
        <a:p>
          <a:endParaRPr lang="ru-RU"/>
        </a:p>
      </dgm:t>
    </dgm:pt>
    <dgm:pt modelId="{47F16FDC-9B1F-4BAE-A739-B5FAB6F0FD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Х</a:t>
          </a:r>
          <a:r>
            <a:rPr lang="en-US" sz="2000" b="1" dirty="0" smtClean="0">
              <a:solidFill>
                <a:schemeClr val="tx1"/>
              </a:solidFill>
            </a:rPr>
            <a:t>I</a:t>
          </a:r>
          <a:r>
            <a:rPr lang="ru-RU" sz="2000" b="1" dirty="0" smtClean="0">
              <a:solidFill>
                <a:schemeClr val="tx1"/>
              </a:solidFill>
            </a:rPr>
            <a:t>уни чех</a:t>
          </a:r>
          <a:r>
            <a:rPr lang="en-US" sz="2000" b="1" dirty="0" smtClean="0">
              <a:solidFill>
                <a:schemeClr val="tx1"/>
              </a:solidFill>
            </a:rPr>
            <a:t>I</a:t>
          </a:r>
          <a:r>
            <a:rPr lang="ru-RU" sz="2000" b="1" dirty="0" err="1" smtClean="0">
              <a:solidFill>
                <a:schemeClr val="tx1"/>
              </a:solidFill>
            </a:rPr>
            <a:t>ебаирив</a:t>
          </a:r>
          <a:r>
            <a:rPr lang="ru-RU" sz="2000" dirty="0" smtClean="0"/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Мях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err="1" smtClean="0">
              <a:solidFill>
                <a:srgbClr val="FF0000"/>
              </a:solidFill>
            </a:rPr>
            <a:t>ямадхъали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чинаб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калун</a:t>
          </a:r>
          <a:r>
            <a:rPr lang="ru-RU" sz="2000" b="1" dirty="0" err="1" smtClean="0">
              <a:solidFill>
                <a:srgbClr val="7030A0"/>
              </a:solidFill>
            </a:rPr>
            <a:t>ал</a:t>
          </a:r>
          <a:r>
            <a:rPr lang="ru-RU" sz="2000" dirty="0" smtClean="0"/>
            <a:t>?</a:t>
          </a:r>
          <a:endParaRPr lang="ru-RU" sz="2000" dirty="0"/>
        </a:p>
      </dgm:t>
    </dgm:pt>
    <dgm:pt modelId="{9D841C43-85D7-4084-A74E-ADBF7A700474}" type="parTrans" cxnId="{92FA4443-1D67-4D36-ADFD-01A7FB314248}">
      <dgm:prSet/>
      <dgm:spPr/>
      <dgm:t>
        <a:bodyPr/>
        <a:lstStyle/>
        <a:p>
          <a:endParaRPr lang="ru-RU"/>
        </a:p>
      </dgm:t>
    </dgm:pt>
    <dgm:pt modelId="{DC97A514-946B-42C6-9D3B-0C6919330F5A}" type="sibTrans" cxnId="{92FA4443-1D67-4D36-ADFD-01A7FB314248}">
      <dgm:prSet/>
      <dgm:spPr/>
      <dgm:t>
        <a:bodyPr/>
        <a:lstStyle/>
        <a:p>
          <a:endParaRPr lang="ru-RU"/>
        </a:p>
      </dgm:t>
    </dgm:pt>
    <dgm:pt modelId="{42962256-AFC6-43F3-B195-A5861601256F}">
      <dgm:prSet phldrT="[Текст]" phldr="1"/>
      <dgm:spPr/>
      <dgm:t>
        <a:bodyPr/>
        <a:lstStyle/>
        <a:p>
          <a:endParaRPr lang="ru-RU" sz="2100" dirty="0"/>
        </a:p>
      </dgm:t>
    </dgm:pt>
    <dgm:pt modelId="{301DFE31-F144-466D-8E8B-A4FC95FD7BA0}" type="parTrans" cxnId="{F2D12533-17E5-42D4-A9D5-0635E15AF91C}">
      <dgm:prSet/>
      <dgm:spPr/>
      <dgm:t>
        <a:bodyPr/>
        <a:lstStyle/>
        <a:p>
          <a:endParaRPr lang="ru-RU"/>
        </a:p>
      </dgm:t>
    </dgm:pt>
    <dgm:pt modelId="{595BDFBC-7AE4-462C-8273-2EC6871BCCB6}" type="sibTrans" cxnId="{F2D12533-17E5-42D4-A9D5-0635E15AF91C}">
      <dgm:prSet/>
      <dgm:spPr/>
      <dgm:t>
        <a:bodyPr/>
        <a:lstStyle/>
        <a:p>
          <a:endParaRPr lang="ru-RU"/>
        </a:p>
      </dgm:t>
    </dgm:pt>
    <dgm:pt modelId="{787D352B-6A2E-44D0-A7E8-0D2E611F639F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Нукьсанси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бирар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rgbClr val="002060"/>
              </a:solidFill>
            </a:rPr>
            <a:t>(</a:t>
          </a:r>
          <a:r>
            <a:rPr lang="ru-RU" sz="2000" b="1" dirty="0" err="1" smtClean="0">
              <a:solidFill>
                <a:srgbClr val="002060"/>
              </a:solidFill>
            </a:rPr>
            <a:t>глагол-суш-ели</a:t>
          </a:r>
          <a:r>
            <a:rPr lang="ru-RU" sz="2000" b="1" dirty="0" smtClean="0">
              <a:solidFill>
                <a:srgbClr val="002060"/>
              </a:solidFill>
            </a:rPr>
            <a:t> сказуемое </a:t>
          </a:r>
          <a:r>
            <a:rPr lang="ru-RU" sz="2000" b="1" dirty="0" err="1" smtClean="0">
              <a:solidFill>
                <a:srgbClr val="002060"/>
              </a:solidFill>
            </a:rPr>
            <a:t>иргъахъу</a:t>
          </a:r>
          <a:r>
            <a:rPr lang="ru-RU" sz="2000" b="1" dirty="0" smtClean="0">
              <a:solidFill>
                <a:srgbClr val="002060"/>
              </a:solidFill>
            </a:rPr>
            <a:t>)</a:t>
          </a:r>
          <a:endParaRPr lang="ru-RU" sz="2000" b="1" dirty="0">
            <a:solidFill>
              <a:srgbClr val="002060"/>
            </a:solidFill>
          </a:endParaRPr>
        </a:p>
      </dgm:t>
    </dgm:pt>
    <dgm:pt modelId="{F1E92B27-97F9-488B-9625-3BF219988D48}" type="parTrans" cxnId="{6AABB8B9-D5A6-4D96-B849-8A465151C49B}">
      <dgm:prSet/>
      <dgm:spPr/>
      <dgm:t>
        <a:bodyPr/>
        <a:lstStyle/>
        <a:p>
          <a:endParaRPr lang="ru-RU"/>
        </a:p>
      </dgm:t>
    </dgm:pt>
    <dgm:pt modelId="{EC2FB351-A721-4B5E-AB25-E36D7E432A8A}" type="sibTrans" cxnId="{6AABB8B9-D5A6-4D96-B849-8A465151C49B}">
      <dgm:prSet/>
      <dgm:spPr/>
      <dgm:t>
        <a:bodyPr/>
        <a:lstStyle/>
        <a:p>
          <a:endParaRPr lang="ru-RU"/>
        </a:p>
      </dgm:t>
    </dgm:pt>
    <dgm:pt modelId="{76E0B79C-DB09-40FC-95B8-C67E53F2BA00}">
      <dgm:prSet phldrT="[Текст]" custT="1"/>
      <dgm:spPr/>
      <dgm:t>
        <a:bodyPr/>
        <a:lstStyle/>
        <a:p>
          <a:r>
            <a:rPr lang="ru-RU" sz="2000" b="1" dirty="0" err="1" smtClean="0"/>
            <a:t>Илини</a:t>
          </a:r>
          <a:r>
            <a:rPr lang="ru-RU" sz="2000" b="1" dirty="0" smtClean="0"/>
            <a:t> </a:t>
          </a:r>
          <a:r>
            <a:rPr lang="ru-RU" sz="2000" b="1" dirty="0" err="1" smtClean="0"/>
            <a:t>балулри</a:t>
          </a:r>
          <a:r>
            <a:rPr lang="ru-RU" sz="2000" b="1" dirty="0" smtClean="0"/>
            <a:t>, </a:t>
          </a:r>
          <a:r>
            <a:rPr lang="ru-RU" sz="2000" b="1" dirty="0" err="1" smtClean="0">
              <a:solidFill>
                <a:srgbClr val="FF0000"/>
              </a:solidFill>
            </a:rPr>
            <a:t>сай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илав</a:t>
          </a:r>
          <a:r>
            <a:rPr lang="ru-RU" sz="2000" b="1" dirty="0" smtClean="0">
              <a:solidFill>
                <a:srgbClr val="FF0000"/>
              </a:solidFill>
            </a:rPr>
            <a:t> дуг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smtClean="0">
              <a:solidFill>
                <a:srgbClr val="FF0000"/>
              </a:solidFill>
            </a:rPr>
            <a:t>ли т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err="1" smtClean="0">
              <a:solidFill>
                <a:srgbClr val="FF0000"/>
              </a:solidFill>
            </a:rPr>
            <a:t>ашизурси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7030A0"/>
              </a:solidFill>
            </a:rPr>
            <a:t>виъни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6947BF3F-6214-4D4C-97FB-7348DD09155D}" type="parTrans" cxnId="{018D3E8B-28E5-4C24-84DE-A4D57CCEB24F}">
      <dgm:prSet/>
      <dgm:spPr/>
      <dgm:t>
        <a:bodyPr/>
        <a:lstStyle/>
        <a:p>
          <a:endParaRPr lang="ru-RU"/>
        </a:p>
      </dgm:t>
    </dgm:pt>
    <dgm:pt modelId="{B9DA11AE-956A-4B8A-9ED7-DF75B6C44572}" type="sibTrans" cxnId="{018D3E8B-28E5-4C24-84DE-A4D57CCEB24F}">
      <dgm:prSet/>
      <dgm:spPr/>
      <dgm:t>
        <a:bodyPr/>
        <a:lstStyle/>
        <a:p>
          <a:endParaRPr lang="ru-RU"/>
        </a:p>
      </dgm:t>
    </dgm:pt>
    <dgm:pt modelId="{83218DF9-0D9D-4672-BE8A-E6B200AA041D}">
      <dgm:prSet phldrT="[Текст]" phldr="1"/>
      <dgm:spPr/>
      <dgm:t>
        <a:bodyPr/>
        <a:lstStyle/>
        <a:p>
          <a:endParaRPr lang="ru-RU" sz="1900" dirty="0"/>
        </a:p>
      </dgm:t>
    </dgm:pt>
    <dgm:pt modelId="{4109274B-FD91-480C-87B3-5532803B2989}" type="parTrans" cxnId="{C1B208BC-40F4-4AD5-B213-BADA62539AF7}">
      <dgm:prSet/>
      <dgm:spPr/>
      <dgm:t>
        <a:bodyPr/>
        <a:lstStyle/>
        <a:p>
          <a:endParaRPr lang="ru-RU"/>
        </a:p>
      </dgm:t>
    </dgm:pt>
    <dgm:pt modelId="{D0B9487F-F31B-4570-A0A3-C14068C6C3B0}" type="sibTrans" cxnId="{C1B208BC-40F4-4AD5-B213-BADA62539AF7}">
      <dgm:prSet/>
      <dgm:spPr/>
      <dgm:t>
        <a:bodyPr/>
        <a:lstStyle/>
        <a:p>
          <a:endParaRPr lang="ru-RU"/>
        </a:p>
      </dgm:t>
    </dgm:pt>
    <dgm:pt modelId="{60C04BBD-3B1B-4520-9B74-57A82E36E09D}">
      <dgm:prSet phldrT="[Текст]" custT="1"/>
      <dgm:spPr/>
      <dgm:t>
        <a:bodyPr/>
        <a:lstStyle/>
        <a:p>
          <a:endParaRPr lang="ru-RU" sz="2800" b="1" dirty="0">
            <a:solidFill>
              <a:srgbClr val="FF0000"/>
            </a:solidFill>
          </a:endParaRPr>
        </a:p>
      </dgm:t>
    </dgm:pt>
    <dgm:pt modelId="{9671E448-0953-4B75-8F8D-86E159DF33D6}" type="parTrans" cxnId="{F9ECCE4C-C4D7-4AB8-AE37-E06DC232C02F}">
      <dgm:prSet/>
      <dgm:spPr/>
      <dgm:t>
        <a:bodyPr/>
        <a:lstStyle/>
        <a:p>
          <a:endParaRPr lang="ru-RU"/>
        </a:p>
      </dgm:t>
    </dgm:pt>
    <dgm:pt modelId="{478E70F7-8C0F-4E22-BFC2-F658E344703E}" type="sibTrans" cxnId="{F9ECCE4C-C4D7-4AB8-AE37-E06DC232C02F}">
      <dgm:prSet/>
      <dgm:spPr/>
      <dgm:t>
        <a:bodyPr/>
        <a:lstStyle/>
        <a:p>
          <a:endParaRPr lang="ru-RU"/>
        </a:p>
      </dgm:t>
    </dgm:pt>
    <dgm:pt modelId="{8C91DD23-181E-4912-BA8C-D0CBB157FF18}">
      <dgm:prSet phldrT="[Текст]" custT="1"/>
      <dgm:spPr/>
      <dgm:t>
        <a:bodyPr/>
        <a:lstStyle/>
        <a:p>
          <a:r>
            <a:rPr lang="ru-RU" sz="2000" b="1" dirty="0" err="1" smtClean="0"/>
            <a:t>Гьаригу</a:t>
          </a:r>
          <a:r>
            <a:rPr lang="ru-RU" sz="2000" b="1" dirty="0" smtClean="0"/>
            <a:t>, </a:t>
          </a:r>
          <a:r>
            <a:rPr lang="ru-RU" sz="2000" b="1" dirty="0" err="1" smtClean="0"/>
            <a:t>ца</a:t>
          </a:r>
          <a:r>
            <a:rPr lang="ru-RU" sz="2000" b="1" dirty="0" smtClean="0"/>
            <a:t> </a:t>
          </a:r>
          <a:r>
            <a:rPr lang="ru-RU" sz="2000" b="1" dirty="0" err="1" smtClean="0"/>
            <a:t>х</a:t>
          </a:r>
          <a:r>
            <a:rPr lang="en-US" sz="2000" b="1" dirty="0" smtClean="0"/>
            <a:t>I</a:t>
          </a:r>
          <a:r>
            <a:rPr lang="ru-RU" sz="2000" b="1" dirty="0" err="1" smtClean="0"/>
            <a:t>еризи</a:t>
          </a:r>
          <a:r>
            <a:rPr lang="ru-RU" sz="2000" b="1" dirty="0" smtClean="0"/>
            <a:t>, </a:t>
          </a:r>
          <a:r>
            <a:rPr lang="ru-RU" sz="2000" b="1" dirty="0" err="1" smtClean="0">
              <a:solidFill>
                <a:srgbClr val="FF0000"/>
              </a:solidFill>
            </a:rPr>
            <a:t>тукен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абхьили</a:t>
          </a:r>
          <a:r>
            <a:rPr lang="ru-RU" sz="2000" b="1" dirty="0" err="1" smtClean="0">
              <a:solidFill>
                <a:srgbClr val="7030A0"/>
              </a:solidFill>
            </a:rPr>
            <a:t>л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423869E9-392B-4558-B07A-1D8CF0CAA3B6}" type="parTrans" cxnId="{118CE6A1-104B-490B-8FDD-D5D7AAE42E64}">
      <dgm:prSet/>
      <dgm:spPr/>
      <dgm:t>
        <a:bodyPr/>
        <a:lstStyle/>
        <a:p>
          <a:endParaRPr lang="ru-RU"/>
        </a:p>
      </dgm:t>
    </dgm:pt>
    <dgm:pt modelId="{51C18E09-A551-435D-9C7B-0A55124E2E2F}" type="sibTrans" cxnId="{118CE6A1-104B-490B-8FDD-D5D7AAE42E64}">
      <dgm:prSet/>
      <dgm:spPr/>
      <dgm:t>
        <a:bodyPr/>
        <a:lstStyle/>
        <a:p>
          <a:endParaRPr lang="ru-RU"/>
        </a:p>
      </dgm:t>
    </dgm:pt>
    <dgm:pt modelId="{15EE77D0-365F-47AD-A419-923B4531599C}">
      <dgm:prSet phldrT="[Текст]" custT="1"/>
      <dgm:spPr/>
      <dgm:t>
        <a:bodyPr/>
        <a:lstStyle/>
        <a:p>
          <a:endParaRPr lang="ru-RU" sz="2800" dirty="0"/>
        </a:p>
      </dgm:t>
    </dgm:pt>
    <dgm:pt modelId="{3FCE0A94-CADE-4D4A-B458-EE8A0F24D700}" type="parTrans" cxnId="{26D3D4AD-C99E-4B3D-918C-36323342345D}">
      <dgm:prSet/>
      <dgm:spPr/>
      <dgm:t>
        <a:bodyPr/>
        <a:lstStyle/>
        <a:p>
          <a:endParaRPr lang="ru-RU"/>
        </a:p>
      </dgm:t>
    </dgm:pt>
    <dgm:pt modelId="{FAF2906F-BF96-416E-91C5-E04F6EF3B83C}" type="sibTrans" cxnId="{26D3D4AD-C99E-4B3D-918C-36323342345D}">
      <dgm:prSet/>
      <dgm:spPr/>
      <dgm:t>
        <a:bodyPr/>
        <a:lstStyle/>
        <a:p>
          <a:endParaRPr lang="ru-RU"/>
        </a:p>
      </dgm:t>
    </dgm:pt>
    <dgm:pt modelId="{5B17287D-46BC-44E7-91C5-02035FFF0C98}">
      <dgm:prSet phldrT="[Текст]" custT="1"/>
      <dgm:spPr/>
      <dgm:t>
        <a:bodyPr/>
        <a:lstStyle/>
        <a:p>
          <a:r>
            <a:rPr lang="ru-RU" sz="2000" b="1" dirty="0" err="1" smtClean="0"/>
            <a:t>Нуни</a:t>
          </a:r>
          <a:r>
            <a:rPr lang="ru-RU" sz="2000" b="1" dirty="0" smtClean="0"/>
            <a:t> </a:t>
          </a:r>
          <a:r>
            <a:rPr lang="ru-RU" sz="2000" b="1" dirty="0" err="1" smtClean="0"/>
            <a:t>ишбарх</a:t>
          </a:r>
          <a:r>
            <a:rPr lang="en-US" sz="2000" b="1" dirty="0" smtClean="0"/>
            <a:t>I</a:t>
          </a:r>
          <a:r>
            <a:rPr lang="ru-RU" sz="2000" b="1" dirty="0" smtClean="0"/>
            <a:t>и </a:t>
          </a:r>
          <a:r>
            <a:rPr lang="ru-RU" sz="2000" b="1" dirty="0" err="1" smtClean="0"/>
            <a:t>сабри</a:t>
          </a:r>
          <a:r>
            <a:rPr lang="ru-RU" sz="2000" b="1" dirty="0" smtClean="0"/>
            <a:t> </a:t>
          </a:r>
          <a:r>
            <a:rPr lang="ru-RU" sz="2000" b="1" dirty="0" err="1" smtClean="0"/>
            <a:t>багьурси</a:t>
          </a:r>
          <a:r>
            <a:rPr lang="ru-RU" sz="2000" b="1" dirty="0" smtClean="0"/>
            <a:t>, </a:t>
          </a:r>
          <a:r>
            <a:rPr lang="ru-RU" sz="2000" b="1" dirty="0" err="1" smtClean="0">
              <a:solidFill>
                <a:srgbClr val="FF0000"/>
              </a:solidFill>
            </a:rPr>
            <a:t>Сайгибат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университетлизир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err="1" smtClean="0">
              <a:solidFill>
                <a:srgbClr val="FF0000"/>
              </a:solidFill>
            </a:rPr>
            <a:t>руч</a:t>
          </a:r>
          <a:r>
            <a:rPr lang="en-US" sz="2000" b="1" dirty="0" smtClean="0">
              <a:solidFill>
                <a:srgbClr val="FF0000"/>
              </a:solidFill>
            </a:rPr>
            <a:t>I</a:t>
          </a:r>
          <a:r>
            <a:rPr lang="ru-RU" sz="2000" b="1" dirty="0" err="1" smtClean="0">
              <a:solidFill>
                <a:srgbClr val="FF0000"/>
              </a:solidFill>
            </a:rPr>
            <a:t>ули</a:t>
          </a:r>
          <a:r>
            <a:rPr lang="ru-RU" sz="2000" b="1" dirty="0" smtClean="0"/>
            <a:t> </a:t>
          </a:r>
          <a:r>
            <a:rPr lang="ru-RU" sz="2000" b="1" dirty="0" err="1" smtClean="0">
              <a:solidFill>
                <a:srgbClr val="7030A0"/>
              </a:solidFill>
            </a:rPr>
            <a:t>риъни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F69E02C5-28CC-4294-9270-87FE74FBE203}" type="parTrans" cxnId="{568346CB-DA77-4453-889A-198BAE7361FD}">
      <dgm:prSet/>
      <dgm:spPr/>
      <dgm:t>
        <a:bodyPr/>
        <a:lstStyle/>
        <a:p>
          <a:endParaRPr lang="ru-RU"/>
        </a:p>
      </dgm:t>
    </dgm:pt>
    <dgm:pt modelId="{9675ABE4-6A93-4012-929B-C99FE5F204EF}" type="sibTrans" cxnId="{568346CB-DA77-4453-889A-198BAE7361FD}">
      <dgm:prSet/>
      <dgm:spPr/>
      <dgm:t>
        <a:bodyPr/>
        <a:lstStyle/>
        <a:p>
          <a:endParaRPr lang="ru-RU"/>
        </a:p>
      </dgm:t>
    </dgm:pt>
    <dgm:pt modelId="{2922BA2F-21C5-45B5-A0BF-E0FFCE06C118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endParaRPr lang="ru-RU" sz="2800" dirty="0"/>
        </a:p>
      </dgm:t>
    </dgm:pt>
    <dgm:pt modelId="{C4845945-5E68-4D08-893B-BFC2A58DC8DD}" type="parTrans" cxnId="{1EBFBF2C-5FFD-44F3-A3B5-2D149E7A875C}">
      <dgm:prSet/>
      <dgm:spPr/>
      <dgm:t>
        <a:bodyPr/>
        <a:lstStyle/>
        <a:p>
          <a:endParaRPr lang="ru-RU"/>
        </a:p>
      </dgm:t>
    </dgm:pt>
    <dgm:pt modelId="{BA5A5A9A-E537-4720-97AC-F4A93DC908E1}" type="sibTrans" cxnId="{1EBFBF2C-5FFD-44F3-A3B5-2D149E7A875C}">
      <dgm:prSet/>
      <dgm:spPr/>
      <dgm:t>
        <a:bodyPr/>
        <a:lstStyle/>
        <a:p>
          <a:endParaRPr lang="ru-RU"/>
        </a:p>
      </dgm:t>
    </dgm:pt>
    <dgm:pt modelId="{7E1E64B8-B347-4C14-AA98-0F481BAD0727}">
      <dgm:prSet phldrT="[Текст]" custT="1"/>
      <dgm:spPr/>
      <dgm:t>
        <a:bodyPr/>
        <a:lstStyle/>
        <a:p>
          <a:endParaRPr lang="ru-RU" sz="2800" dirty="0"/>
        </a:p>
      </dgm:t>
    </dgm:pt>
    <dgm:pt modelId="{C3296178-671C-4801-90AF-AFA68128F5AB}" type="parTrans" cxnId="{A8734BD1-3335-4650-9FFB-41FAAD4A9028}">
      <dgm:prSet/>
      <dgm:spPr/>
      <dgm:t>
        <a:bodyPr/>
        <a:lstStyle/>
        <a:p>
          <a:endParaRPr lang="ru-RU"/>
        </a:p>
      </dgm:t>
    </dgm:pt>
    <dgm:pt modelId="{D1891DD3-0600-4E8E-82B8-4EFD40C27341}" type="sibTrans" cxnId="{A8734BD1-3335-4650-9FFB-41FAAD4A9028}">
      <dgm:prSet/>
      <dgm:spPr/>
      <dgm:t>
        <a:bodyPr/>
        <a:lstStyle/>
        <a:p>
          <a:endParaRPr lang="ru-RU"/>
        </a:p>
      </dgm:t>
    </dgm:pt>
    <dgm:pt modelId="{EC6B7CDB-CB4C-4561-AC11-5B7B536F50C0}" type="pres">
      <dgm:prSet presAssocID="{AA4413A6-FA41-4A95-98BA-D4C51B15B3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724FA-ADD9-489F-954F-E4EDCB359210}" type="pres">
      <dgm:prSet presAssocID="{D0FA2922-FA73-4A86-A64F-4950D278B0AC}" presName="composite" presStyleCnt="0"/>
      <dgm:spPr/>
      <dgm:t>
        <a:bodyPr/>
        <a:lstStyle/>
        <a:p>
          <a:endParaRPr lang="ru-RU"/>
        </a:p>
      </dgm:t>
    </dgm:pt>
    <dgm:pt modelId="{6792564E-4F4B-4F7B-8AB4-2C42F7476B78}" type="pres">
      <dgm:prSet presAssocID="{D0FA2922-FA73-4A86-A64F-4950D278B0AC}" presName="parentText" presStyleLbl="alignNode1" presStyleIdx="0" presStyleCnt="3" custScaleX="129143" custScaleY="121455" custLinFactNeighborX="921" custLinFactNeighborY="2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8241C-0055-4BE1-BFC6-04F5E19F6EDA}" type="pres">
      <dgm:prSet presAssocID="{D0FA2922-FA73-4A86-A64F-4950D278B0AC}" presName="descendantText" presStyleLbl="alignAcc1" presStyleIdx="0" presStyleCnt="3" custScaleX="93146" custScaleY="111737" custLinFactNeighborX="12274" custLinFactNeighborY="-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7305A-62AB-4602-AE29-49CCC2E64B90}" type="pres">
      <dgm:prSet presAssocID="{32C9E1C6-DE12-47AD-9A8A-C86B11FA87E6}" presName="sp" presStyleCnt="0"/>
      <dgm:spPr/>
      <dgm:t>
        <a:bodyPr/>
        <a:lstStyle/>
        <a:p>
          <a:endParaRPr lang="ru-RU"/>
        </a:p>
      </dgm:t>
    </dgm:pt>
    <dgm:pt modelId="{B30E8BA7-85A3-4DBD-BEC6-0B16E6A941DD}" type="pres">
      <dgm:prSet presAssocID="{D146BB84-76AE-4776-8C24-5959B85CB04D}" presName="composite" presStyleCnt="0"/>
      <dgm:spPr/>
      <dgm:t>
        <a:bodyPr/>
        <a:lstStyle/>
        <a:p>
          <a:endParaRPr lang="ru-RU"/>
        </a:p>
      </dgm:t>
    </dgm:pt>
    <dgm:pt modelId="{96BA2EDD-F163-4C4C-9FA3-AE94400ECD0A}" type="pres">
      <dgm:prSet presAssocID="{D146BB84-76AE-4776-8C24-5959B85CB04D}" presName="parentText" presStyleLbl="alignNode1" presStyleIdx="1" presStyleCnt="3" custScaleX="138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7E66A-A0C5-450D-AADA-83A94A238FFB}" type="pres">
      <dgm:prSet presAssocID="{D146BB84-76AE-4776-8C24-5959B85CB04D}" presName="descendantText" presStyleLbl="alignAcc1" presStyleIdx="1" presStyleCnt="3" custScaleX="83527" custScaleY="101423" custLinFactNeighborX="-2718" custLinFactNeighborY="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EE375-08E7-4263-8175-4BBD203B4DDE}" type="pres">
      <dgm:prSet presAssocID="{42601283-26B8-4E0B-9522-5D03CE7742C3}" presName="sp" presStyleCnt="0"/>
      <dgm:spPr/>
      <dgm:t>
        <a:bodyPr/>
        <a:lstStyle/>
        <a:p>
          <a:endParaRPr lang="ru-RU"/>
        </a:p>
      </dgm:t>
    </dgm:pt>
    <dgm:pt modelId="{988F535A-AC8D-40DD-93BA-06D363717C11}" type="pres">
      <dgm:prSet presAssocID="{787D352B-6A2E-44D0-A7E8-0D2E611F639F}" presName="composite" presStyleCnt="0"/>
      <dgm:spPr/>
      <dgm:t>
        <a:bodyPr/>
        <a:lstStyle/>
        <a:p>
          <a:endParaRPr lang="ru-RU"/>
        </a:p>
      </dgm:t>
    </dgm:pt>
    <dgm:pt modelId="{9E38622D-5711-4132-A9D9-63F278E81E48}" type="pres">
      <dgm:prSet presAssocID="{787D352B-6A2E-44D0-A7E8-0D2E611F639F}" presName="parentText" presStyleLbl="alignNode1" presStyleIdx="2" presStyleCnt="3" custScaleX="1509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FB0A6-F26E-44EF-B142-3DEE0E01255F}" type="pres">
      <dgm:prSet presAssocID="{787D352B-6A2E-44D0-A7E8-0D2E611F639F}" presName="descendantText" presStyleLbl="alignAcc1" presStyleIdx="2" presStyleCnt="3" custScaleX="91377" custScaleY="116122" custLinFactNeighborX="2267" custLinFactNeighborY="27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C9980-BA20-4801-A4BD-62EDCBCE7C73}" type="presOf" srcId="{15EE77D0-365F-47AD-A419-923B4531599C}" destId="{0307E66A-A0C5-450D-AADA-83A94A238FFB}" srcOrd="0" destOrd="0" presId="urn:microsoft.com/office/officeart/2005/8/layout/chevron2"/>
    <dgm:cxn modelId="{BEDECC40-C670-4B5D-BFC6-DD64014CE816}" type="presOf" srcId="{AA4413A6-FA41-4A95-98BA-D4C51B15B3D4}" destId="{EC6B7CDB-CB4C-4561-AC11-5B7B536F50C0}" srcOrd="0" destOrd="0" presId="urn:microsoft.com/office/officeart/2005/8/layout/chevron2"/>
    <dgm:cxn modelId="{568346CB-DA77-4453-889A-198BAE7361FD}" srcId="{787D352B-6A2E-44D0-A7E8-0D2E611F639F}" destId="{5B17287D-46BC-44E7-91C5-02035FFF0C98}" srcOrd="1" destOrd="0" parTransId="{F69E02C5-28CC-4294-9270-87FE74FBE203}" sibTransId="{9675ABE4-6A93-4012-929B-C99FE5F204EF}"/>
    <dgm:cxn modelId="{E0073035-4D5F-4DB6-87EE-D0E2E94ADA75}" type="presOf" srcId="{76E0B79C-DB09-40FC-95B8-C67E53F2BA00}" destId="{126FB0A6-F26E-44EF-B142-3DEE0E01255F}" srcOrd="0" destOrd="0" presId="urn:microsoft.com/office/officeart/2005/8/layout/chevron2"/>
    <dgm:cxn modelId="{DF2BCA81-DCE6-413C-8B8B-0F67CED72EC3}" type="presOf" srcId="{42962256-AFC6-43F3-B195-A5861601256F}" destId="{0307E66A-A0C5-450D-AADA-83A94A238FFB}" srcOrd="0" destOrd="5" presId="urn:microsoft.com/office/officeart/2005/8/layout/chevron2"/>
    <dgm:cxn modelId="{2A2610FB-5B3B-409E-9072-9ADFE397C000}" type="presOf" srcId="{5B17287D-46BC-44E7-91C5-02035FFF0C98}" destId="{126FB0A6-F26E-44EF-B142-3DEE0E01255F}" srcOrd="0" destOrd="1" presId="urn:microsoft.com/office/officeart/2005/8/layout/chevron2"/>
    <dgm:cxn modelId="{F9ECCE4C-C4D7-4AB8-AE37-E06DC232C02F}" srcId="{D0FA2922-FA73-4A86-A64F-4950D278B0AC}" destId="{60C04BBD-3B1B-4520-9B74-57A82E36E09D}" srcOrd="0" destOrd="0" parTransId="{9671E448-0953-4B75-8F8D-86E159DF33D6}" sibTransId="{478E70F7-8C0F-4E22-BFC2-F658E344703E}"/>
    <dgm:cxn modelId="{59CB704F-8E85-4028-9EFA-527CD7A17BEE}" type="presOf" srcId="{D146BB84-76AE-4776-8C24-5959B85CB04D}" destId="{96BA2EDD-F163-4C4C-9FA3-AE94400ECD0A}" srcOrd="0" destOrd="0" presId="urn:microsoft.com/office/officeart/2005/8/layout/chevron2"/>
    <dgm:cxn modelId="{018D3E8B-28E5-4C24-84DE-A4D57CCEB24F}" srcId="{787D352B-6A2E-44D0-A7E8-0D2E611F639F}" destId="{76E0B79C-DB09-40FC-95B8-C67E53F2BA00}" srcOrd="0" destOrd="0" parTransId="{6947BF3F-6214-4D4C-97FB-7348DD09155D}" sibTransId="{B9DA11AE-956A-4B8A-9ED7-DF75B6C44572}"/>
    <dgm:cxn modelId="{19FB729F-2F73-4007-9290-58E6A6027F49}" srcId="{D0FA2922-FA73-4A86-A64F-4950D278B0AC}" destId="{9D2CD149-EF0B-4B90-BC07-DB0DE917379A}" srcOrd="2" destOrd="0" parTransId="{842D5D6C-D16B-4D1E-A927-A65D5860B060}" sibTransId="{4D1356D7-5926-415B-AEAF-1487EFCCA716}"/>
    <dgm:cxn modelId="{C596875C-159B-4048-ADE9-79ECFAF98B77}" type="presOf" srcId="{9D2CD149-EF0B-4B90-BC07-DB0DE917379A}" destId="{62F8241C-0055-4BE1-BFC6-04F5E19F6EDA}" srcOrd="0" destOrd="2" presId="urn:microsoft.com/office/officeart/2005/8/layout/chevron2"/>
    <dgm:cxn modelId="{118CE6A1-104B-490B-8FDD-D5D7AAE42E64}" srcId="{D146BB84-76AE-4776-8C24-5959B85CB04D}" destId="{8C91DD23-181E-4912-BA8C-D0CBB157FF18}" srcOrd="4" destOrd="0" parTransId="{423869E9-392B-4558-B07A-1D8CF0CAA3B6}" sibTransId="{51C18E09-A551-435D-9C7B-0A55124E2E2F}"/>
    <dgm:cxn modelId="{593C3BF2-2834-4DF8-B90E-62C16D25BD0E}" type="presOf" srcId="{8C91DD23-181E-4912-BA8C-D0CBB157FF18}" destId="{0307E66A-A0C5-450D-AADA-83A94A238FFB}" srcOrd="0" destOrd="4" presId="urn:microsoft.com/office/officeart/2005/8/layout/chevron2"/>
    <dgm:cxn modelId="{FBA8D4CB-0047-4B31-8F72-25534F3BCD6E}" type="presOf" srcId="{60C04BBD-3B1B-4520-9B74-57A82E36E09D}" destId="{62F8241C-0055-4BE1-BFC6-04F5E19F6EDA}" srcOrd="0" destOrd="0" presId="urn:microsoft.com/office/officeart/2005/8/layout/chevron2"/>
    <dgm:cxn modelId="{6F9661BD-FE0E-4228-BC1A-66CF00E1040D}" srcId="{AA4413A6-FA41-4A95-98BA-D4C51B15B3D4}" destId="{D146BB84-76AE-4776-8C24-5959B85CB04D}" srcOrd="1" destOrd="0" parTransId="{EAF28246-22F3-4EE0-B361-897D636865F2}" sibTransId="{42601283-26B8-4E0B-9522-5D03CE7742C3}"/>
    <dgm:cxn modelId="{A979F613-0213-4A70-A669-B6283B79529F}" type="presOf" srcId="{787D352B-6A2E-44D0-A7E8-0D2E611F639F}" destId="{9E38622D-5711-4132-A9D9-63F278E81E48}" srcOrd="0" destOrd="0" presId="urn:microsoft.com/office/officeart/2005/8/layout/chevron2"/>
    <dgm:cxn modelId="{B225B659-E185-40BF-BB22-14472F1A6F9E}" type="presOf" srcId="{7E1E64B8-B347-4C14-AA98-0F481BAD0727}" destId="{0307E66A-A0C5-450D-AADA-83A94A238FFB}" srcOrd="0" destOrd="2" presId="urn:microsoft.com/office/officeart/2005/8/layout/chevron2"/>
    <dgm:cxn modelId="{A8734BD1-3335-4650-9FFB-41FAAD4A9028}" srcId="{D146BB84-76AE-4776-8C24-5959B85CB04D}" destId="{7E1E64B8-B347-4C14-AA98-0F481BAD0727}" srcOrd="2" destOrd="0" parTransId="{C3296178-671C-4801-90AF-AFA68128F5AB}" sibTransId="{D1891DD3-0600-4E8E-82B8-4EFD40C27341}"/>
    <dgm:cxn modelId="{196DECFD-B990-4F4D-B7B2-039BD271E504}" type="presOf" srcId="{2922BA2F-21C5-45B5-A0BF-E0FFCE06C118}" destId="{0307E66A-A0C5-450D-AADA-83A94A238FFB}" srcOrd="0" destOrd="1" presId="urn:microsoft.com/office/officeart/2005/8/layout/chevron2"/>
    <dgm:cxn modelId="{FF875095-CC39-43D0-B49E-48CB4A2574D6}" type="presOf" srcId="{AE4475BA-FFBE-4628-BA1F-07F96F681375}" destId="{62F8241C-0055-4BE1-BFC6-04F5E19F6EDA}" srcOrd="0" destOrd="1" presId="urn:microsoft.com/office/officeart/2005/8/layout/chevron2"/>
    <dgm:cxn modelId="{F2D12533-17E5-42D4-A9D5-0635E15AF91C}" srcId="{D146BB84-76AE-4776-8C24-5959B85CB04D}" destId="{42962256-AFC6-43F3-B195-A5861601256F}" srcOrd="5" destOrd="0" parTransId="{301DFE31-F144-466D-8E8B-A4FC95FD7BA0}" sibTransId="{595BDFBC-7AE4-462C-8273-2EC6871BCCB6}"/>
    <dgm:cxn modelId="{0011BC94-7A74-404C-A4A4-ABAA5A7135E4}" srcId="{AA4413A6-FA41-4A95-98BA-D4C51B15B3D4}" destId="{D0FA2922-FA73-4A86-A64F-4950D278B0AC}" srcOrd="0" destOrd="0" parTransId="{11DCAF6A-5DA1-428F-8BDE-8CE1FB5B64B3}" sibTransId="{32C9E1C6-DE12-47AD-9A8A-C86B11FA87E6}"/>
    <dgm:cxn modelId="{C1B208BC-40F4-4AD5-B213-BADA62539AF7}" srcId="{787D352B-6A2E-44D0-A7E8-0D2E611F639F}" destId="{83218DF9-0D9D-4672-BE8A-E6B200AA041D}" srcOrd="2" destOrd="0" parTransId="{4109274B-FD91-480C-87B3-5532803B2989}" sibTransId="{D0B9487F-F31B-4570-A0A3-C14068C6C3B0}"/>
    <dgm:cxn modelId="{92EB5501-B4E0-42B3-AE59-20D8A7564BD7}" type="presOf" srcId="{47F16FDC-9B1F-4BAE-A739-B5FAB6F0FDDF}" destId="{0307E66A-A0C5-450D-AADA-83A94A238FFB}" srcOrd="0" destOrd="3" presId="urn:microsoft.com/office/officeart/2005/8/layout/chevron2"/>
    <dgm:cxn modelId="{26D3D4AD-C99E-4B3D-918C-36323342345D}" srcId="{D146BB84-76AE-4776-8C24-5959B85CB04D}" destId="{15EE77D0-365F-47AD-A419-923B4531599C}" srcOrd="0" destOrd="0" parTransId="{3FCE0A94-CADE-4D4A-B458-EE8A0F24D700}" sibTransId="{FAF2906F-BF96-416E-91C5-E04F6EF3B83C}"/>
    <dgm:cxn modelId="{6AABB8B9-D5A6-4D96-B849-8A465151C49B}" srcId="{AA4413A6-FA41-4A95-98BA-D4C51B15B3D4}" destId="{787D352B-6A2E-44D0-A7E8-0D2E611F639F}" srcOrd="2" destOrd="0" parTransId="{F1E92B27-97F9-488B-9625-3BF219988D48}" sibTransId="{EC2FB351-A721-4B5E-AB25-E36D7E432A8A}"/>
    <dgm:cxn modelId="{1EBFBF2C-5FFD-44F3-A3B5-2D149E7A875C}" srcId="{D146BB84-76AE-4776-8C24-5959B85CB04D}" destId="{2922BA2F-21C5-45B5-A0BF-E0FFCE06C118}" srcOrd="1" destOrd="0" parTransId="{C4845945-5E68-4D08-893B-BFC2A58DC8DD}" sibTransId="{BA5A5A9A-E537-4720-97AC-F4A93DC908E1}"/>
    <dgm:cxn modelId="{76AB22C0-20F4-45C4-9D39-430DB84E89DB}" type="presOf" srcId="{D0FA2922-FA73-4A86-A64F-4950D278B0AC}" destId="{6792564E-4F4B-4F7B-8AB4-2C42F7476B78}" srcOrd="0" destOrd="0" presId="urn:microsoft.com/office/officeart/2005/8/layout/chevron2"/>
    <dgm:cxn modelId="{1C6DC78A-A918-440F-9CF3-7470177D305D}" type="presOf" srcId="{83218DF9-0D9D-4672-BE8A-E6B200AA041D}" destId="{126FB0A6-F26E-44EF-B142-3DEE0E01255F}" srcOrd="0" destOrd="2" presId="urn:microsoft.com/office/officeart/2005/8/layout/chevron2"/>
    <dgm:cxn modelId="{92FA4443-1D67-4D36-ADFD-01A7FB314248}" srcId="{D146BB84-76AE-4776-8C24-5959B85CB04D}" destId="{47F16FDC-9B1F-4BAE-A739-B5FAB6F0FDDF}" srcOrd="3" destOrd="0" parTransId="{9D841C43-85D7-4084-A74E-ADBF7A700474}" sibTransId="{DC97A514-946B-42C6-9D3B-0C6919330F5A}"/>
    <dgm:cxn modelId="{8F728464-2C6F-4897-88D6-FCBD64884B2F}" srcId="{D0FA2922-FA73-4A86-A64F-4950D278B0AC}" destId="{AE4475BA-FFBE-4628-BA1F-07F96F681375}" srcOrd="1" destOrd="0" parTransId="{31746FA7-2BF2-4061-A1AF-C574A3D484FA}" sibTransId="{35E51B0B-D356-469F-8B68-AF1672EA6005}"/>
    <dgm:cxn modelId="{429C7E9A-1D56-4F35-86A7-54E6B2BB3F7E}" type="presParOf" srcId="{EC6B7CDB-CB4C-4561-AC11-5B7B536F50C0}" destId="{B05724FA-ADD9-489F-954F-E4EDCB359210}" srcOrd="0" destOrd="0" presId="urn:microsoft.com/office/officeart/2005/8/layout/chevron2"/>
    <dgm:cxn modelId="{B5DF37BF-B7DE-446B-B373-B32D76A85CAB}" type="presParOf" srcId="{B05724FA-ADD9-489F-954F-E4EDCB359210}" destId="{6792564E-4F4B-4F7B-8AB4-2C42F7476B78}" srcOrd="0" destOrd="0" presId="urn:microsoft.com/office/officeart/2005/8/layout/chevron2"/>
    <dgm:cxn modelId="{D3375D94-2E44-4F2E-898F-05FA7C35A717}" type="presParOf" srcId="{B05724FA-ADD9-489F-954F-E4EDCB359210}" destId="{62F8241C-0055-4BE1-BFC6-04F5E19F6EDA}" srcOrd="1" destOrd="0" presId="urn:microsoft.com/office/officeart/2005/8/layout/chevron2"/>
    <dgm:cxn modelId="{006188A9-5D56-4789-BE5C-9A7FFD929DE0}" type="presParOf" srcId="{EC6B7CDB-CB4C-4561-AC11-5B7B536F50C0}" destId="{FC17305A-62AB-4602-AE29-49CCC2E64B90}" srcOrd="1" destOrd="0" presId="urn:microsoft.com/office/officeart/2005/8/layout/chevron2"/>
    <dgm:cxn modelId="{0E8BCAA4-0367-440B-B445-9D7AD3756927}" type="presParOf" srcId="{EC6B7CDB-CB4C-4561-AC11-5B7B536F50C0}" destId="{B30E8BA7-85A3-4DBD-BEC6-0B16E6A941DD}" srcOrd="2" destOrd="0" presId="urn:microsoft.com/office/officeart/2005/8/layout/chevron2"/>
    <dgm:cxn modelId="{8D07460F-DE87-4C04-A050-D31B14D7B4C3}" type="presParOf" srcId="{B30E8BA7-85A3-4DBD-BEC6-0B16E6A941DD}" destId="{96BA2EDD-F163-4C4C-9FA3-AE94400ECD0A}" srcOrd="0" destOrd="0" presId="urn:microsoft.com/office/officeart/2005/8/layout/chevron2"/>
    <dgm:cxn modelId="{376573E8-C3A4-42D4-949E-729664EE5B99}" type="presParOf" srcId="{B30E8BA7-85A3-4DBD-BEC6-0B16E6A941DD}" destId="{0307E66A-A0C5-450D-AADA-83A94A238FFB}" srcOrd="1" destOrd="0" presId="urn:microsoft.com/office/officeart/2005/8/layout/chevron2"/>
    <dgm:cxn modelId="{EB05DE40-B55E-4D1D-9ECA-030353002B50}" type="presParOf" srcId="{EC6B7CDB-CB4C-4561-AC11-5B7B536F50C0}" destId="{074EE375-08E7-4263-8175-4BBD203B4DDE}" srcOrd="3" destOrd="0" presId="urn:microsoft.com/office/officeart/2005/8/layout/chevron2"/>
    <dgm:cxn modelId="{FCECF4B0-1378-44D9-9292-C71FFF30B5D1}" type="presParOf" srcId="{EC6B7CDB-CB4C-4561-AC11-5B7B536F50C0}" destId="{988F535A-AC8D-40DD-93BA-06D363717C11}" srcOrd="4" destOrd="0" presId="urn:microsoft.com/office/officeart/2005/8/layout/chevron2"/>
    <dgm:cxn modelId="{5F4542FB-E053-4C86-8230-4CC1E1E67CBC}" type="presParOf" srcId="{988F535A-AC8D-40DD-93BA-06D363717C11}" destId="{9E38622D-5711-4132-A9D9-63F278E81E48}" srcOrd="0" destOrd="0" presId="urn:microsoft.com/office/officeart/2005/8/layout/chevron2"/>
    <dgm:cxn modelId="{526FA9F6-C777-4063-B786-B3B289DF414A}" type="presParOf" srcId="{988F535A-AC8D-40DD-93BA-06D363717C11}" destId="{126FB0A6-F26E-44EF-B142-3DEE0E0125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CF287-8C82-45B8-89D1-3408D088710A}" type="doc">
      <dgm:prSet loTypeId="urn:microsoft.com/office/officeart/2005/8/layout/cycle7" loCatId="cycle" qsTypeId="urn:microsoft.com/office/officeart/2005/8/quickstyle/simple1#19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6C6470DF-3CDE-4478-9150-774BE759E9D6}" type="pres">
      <dgm:prSet presAssocID="{970CF287-8C82-45B8-89D1-3408D08871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9A2D2-1C90-461C-A6C1-F4F583F438FF}" type="presOf" srcId="{970CF287-8C82-45B8-89D1-3408D088710A}" destId="{6C6470DF-3CDE-4478-9150-774BE759E9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61D06-BF7D-41AD-A48E-679713D410F3}" type="doc">
      <dgm:prSet loTypeId="urn:microsoft.com/office/officeart/2005/8/layout/gear1" loCatId="cycle" qsTypeId="urn:microsoft.com/office/officeart/2005/8/quickstyle/simple1#20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EB4C1B-40CD-4EC0-8AA6-F6DCB9673CC6}">
      <dgm:prSet custT="1"/>
      <dgm:spPr/>
      <dgm:t>
        <a:bodyPr/>
        <a:lstStyle/>
        <a:p>
          <a:pPr rtl="0"/>
          <a:r>
            <a:rPr lang="ru-RU" sz="2800" b="1" dirty="0" err="1" smtClean="0">
              <a:solidFill>
                <a:srgbClr val="FFFF00"/>
              </a:solidFill>
            </a:rPr>
            <a:t>Баянна</a:t>
          </a:r>
          <a:r>
            <a:rPr lang="ru-RU" sz="2800" b="1" dirty="0" smtClean="0">
              <a:solidFill>
                <a:srgbClr val="FFFF00"/>
              </a:solidFill>
            </a:rPr>
            <a:t> </a:t>
          </a:r>
          <a:r>
            <a:rPr lang="ru-RU" sz="2800" b="1" dirty="0" err="1" smtClean="0">
              <a:solidFill>
                <a:srgbClr val="FFFF00"/>
              </a:solidFill>
            </a:rPr>
            <a:t>чедедиб</a:t>
          </a:r>
          <a:r>
            <a:rPr lang="ru-RU" sz="2800" b="1" dirty="0" smtClean="0">
              <a:solidFill>
                <a:srgbClr val="FFFF00"/>
              </a:solidFill>
            </a:rPr>
            <a:t> </a:t>
          </a:r>
          <a:r>
            <a:rPr lang="ru-RU" sz="2800" b="1" dirty="0" err="1" smtClean="0">
              <a:solidFill>
                <a:srgbClr val="FFFF00"/>
              </a:solidFill>
            </a:rPr>
            <a:t>предложениеби</a:t>
          </a:r>
          <a:endParaRPr lang="ru-RU" sz="2800" b="1" dirty="0">
            <a:solidFill>
              <a:srgbClr val="FFFF00"/>
            </a:solidFill>
          </a:endParaRPr>
        </a:p>
      </dgm:t>
    </dgm:pt>
    <dgm:pt modelId="{40627AC9-3412-42FA-B854-45554C234384}" type="parTrans" cxnId="{86AA6900-9AE6-4EA0-AF3D-4D28487DBD47}">
      <dgm:prSet/>
      <dgm:spPr/>
      <dgm:t>
        <a:bodyPr/>
        <a:lstStyle/>
        <a:p>
          <a:endParaRPr lang="ru-RU"/>
        </a:p>
      </dgm:t>
    </dgm:pt>
    <dgm:pt modelId="{7B876FB3-F294-4A8B-B8E9-340E2D4BCFBE}" type="sibTrans" cxnId="{86AA6900-9AE6-4EA0-AF3D-4D28487DBD47}">
      <dgm:prSet/>
      <dgm:spPr/>
      <dgm:t>
        <a:bodyPr/>
        <a:lstStyle/>
        <a:p>
          <a:endParaRPr lang="ru-RU"/>
        </a:p>
      </dgm:t>
    </dgm:pt>
    <dgm:pt modelId="{FF6A1359-2172-4B0F-8DD7-CA09B538D073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FF0000"/>
              </a:solidFill>
            </a:rPr>
            <a:t>Сказуемое </a:t>
          </a:r>
          <a:r>
            <a:rPr lang="ru-RU" sz="3200" b="1" dirty="0" err="1" smtClean="0">
              <a:solidFill>
                <a:srgbClr val="FF0000"/>
              </a:solidFill>
            </a:rPr>
            <a:t>баянбирути</a:t>
          </a:r>
          <a:r>
            <a:rPr lang="ru-RU" sz="3200" b="1" dirty="0" smtClean="0">
              <a:solidFill>
                <a:srgbClr val="FF0000"/>
              </a:solidFill>
            </a:rPr>
            <a:t> </a:t>
          </a:r>
          <a:endParaRPr lang="ru-RU" sz="3200" b="1" dirty="0">
            <a:solidFill>
              <a:srgbClr val="FF0000"/>
            </a:solidFill>
          </a:endParaRPr>
        </a:p>
      </dgm:t>
    </dgm:pt>
    <dgm:pt modelId="{A1EB2C87-FA50-4307-8D82-C3CFAA6D1760}" type="parTrans" cxnId="{5472B972-D9F6-43FB-8589-5C361A75332F}">
      <dgm:prSet/>
      <dgm:spPr/>
      <dgm:t>
        <a:bodyPr/>
        <a:lstStyle/>
        <a:p>
          <a:endParaRPr lang="ru-RU"/>
        </a:p>
      </dgm:t>
    </dgm:pt>
    <dgm:pt modelId="{5281ACF3-BF18-436F-983B-5C9D1FA104C7}" type="sibTrans" cxnId="{5472B972-D9F6-43FB-8589-5C361A75332F}">
      <dgm:prSet/>
      <dgm:spPr/>
      <dgm:t>
        <a:bodyPr/>
        <a:lstStyle/>
        <a:p>
          <a:endParaRPr lang="ru-RU"/>
        </a:p>
      </dgm:t>
    </dgm:pt>
    <dgm:pt modelId="{9E62281D-BD0F-41C4-8339-6BE85B00FEA9}">
      <dgm:prSet custT="1"/>
      <dgm:spPr/>
      <dgm:t>
        <a:bodyPr/>
        <a:lstStyle/>
        <a:p>
          <a:pPr rtl="0"/>
          <a:r>
            <a:rPr lang="ru-RU" sz="2800" b="1" dirty="0" err="1" smtClean="0">
              <a:solidFill>
                <a:schemeClr val="tx1"/>
              </a:solidFill>
            </a:rPr>
            <a:t>Ишарала</a:t>
          </a:r>
          <a:r>
            <a:rPr lang="ru-RU" sz="2800" b="1" dirty="0" smtClean="0">
              <a:solidFill>
                <a:schemeClr val="tx1"/>
              </a:solidFill>
            </a:rPr>
            <a:t> дев </a:t>
          </a:r>
          <a:r>
            <a:rPr lang="ru-RU" sz="2800" b="1" dirty="0" err="1" smtClean="0">
              <a:solidFill>
                <a:schemeClr val="tx1"/>
              </a:solidFill>
            </a:rPr>
            <a:t>баянбирути</a:t>
          </a:r>
          <a:endParaRPr lang="ru-RU" sz="2800" b="1" dirty="0">
            <a:solidFill>
              <a:schemeClr val="tx1"/>
            </a:solidFill>
          </a:endParaRPr>
        </a:p>
      </dgm:t>
    </dgm:pt>
    <dgm:pt modelId="{C86EC353-5BF3-4700-9124-30A9F2E8D920}" type="parTrans" cxnId="{43F581A4-22EF-4323-872D-264944B1A18E}">
      <dgm:prSet/>
      <dgm:spPr/>
      <dgm:t>
        <a:bodyPr/>
        <a:lstStyle/>
        <a:p>
          <a:endParaRPr lang="ru-RU"/>
        </a:p>
      </dgm:t>
    </dgm:pt>
    <dgm:pt modelId="{386D9F54-278F-4481-BB55-178CF96E5F74}" type="sibTrans" cxnId="{43F581A4-22EF-4323-872D-264944B1A18E}">
      <dgm:prSet/>
      <dgm:spPr/>
      <dgm:t>
        <a:bodyPr/>
        <a:lstStyle/>
        <a:p>
          <a:endParaRPr lang="ru-RU"/>
        </a:p>
      </dgm:t>
    </dgm:pt>
    <dgm:pt modelId="{BA95EC84-6CCE-4A0B-AC17-82C6B450B8BA}">
      <dgm:prSet/>
      <dgm:spPr/>
      <dgm:t>
        <a:bodyPr/>
        <a:lstStyle/>
        <a:p>
          <a:pPr rtl="0"/>
          <a:endParaRPr lang="ru-RU" dirty="0"/>
        </a:p>
      </dgm:t>
    </dgm:pt>
    <dgm:pt modelId="{75796D69-DC9E-48B0-B982-CDED98E4A748}" type="parTrans" cxnId="{7CB8582B-299B-4442-9A90-244B16EA74AE}">
      <dgm:prSet/>
      <dgm:spPr/>
      <dgm:t>
        <a:bodyPr/>
        <a:lstStyle/>
        <a:p>
          <a:endParaRPr lang="ru-RU"/>
        </a:p>
      </dgm:t>
    </dgm:pt>
    <dgm:pt modelId="{1C204B0F-F1B0-4D61-878B-9AFE5517A1A5}" type="sibTrans" cxnId="{7CB8582B-299B-4442-9A90-244B16EA74AE}">
      <dgm:prSet/>
      <dgm:spPr/>
      <dgm:t>
        <a:bodyPr/>
        <a:lstStyle/>
        <a:p>
          <a:endParaRPr lang="ru-RU"/>
        </a:p>
      </dgm:t>
    </dgm:pt>
    <dgm:pt modelId="{DF30CFCE-0403-4103-8723-654E059F70EB}">
      <dgm:prSet/>
      <dgm:spPr/>
      <dgm:t>
        <a:bodyPr/>
        <a:lstStyle/>
        <a:p>
          <a:pPr rtl="0"/>
          <a:endParaRPr lang="ru-RU" dirty="0"/>
        </a:p>
      </dgm:t>
    </dgm:pt>
    <dgm:pt modelId="{9327ED53-25B9-4083-81B8-D6EE0E2C4AEA}" type="parTrans" cxnId="{1BE61AC0-56B6-4901-AE80-D1DFA58ADDDD}">
      <dgm:prSet/>
      <dgm:spPr/>
      <dgm:t>
        <a:bodyPr/>
        <a:lstStyle/>
        <a:p>
          <a:endParaRPr lang="ru-RU"/>
        </a:p>
      </dgm:t>
    </dgm:pt>
    <dgm:pt modelId="{ADBCC022-A3C9-4FE4-B8B3-5C53748B020C}" type="sibTrans" cxnId="{1BE61AC0-56B6-4901-AE80-D1DFA58ADDDD}">
      <dgm:prSet/>
      <dgm:spPr/>
      <dgm:t>
        <a:bodyPr/>
        <a:lstStyle/>
        <a:p>
          <a:endParaRPr lang="ru-RU"/>
        </a:p>
      </dgm:t>
    </dgm:pt>
    <dgm:pt modelId="{2CCBCC40-BB4C-4040-9A6C-93B317821D96}">
      <dgm:prSet/>
      <dgm:spPr/>
      <dgm:t>
        <a:bodyPr/>
        <a:lstStyle/>
        <a:p>
          <a:pPr rtl="0"/>
          <a:endParaRPr lang="ru-RU" dirty="0"/>
        </a:p>
      </dgm:t>
    </dgm:pt>
    <dgm:pt modelId="{76D661BA-CD17-4518-94EB-C872CC9343E3}" type="parTrans" cxnId="{F910F2C3-923C-4074-9704-155C200BB2DA}">
      <dgm:prSet/>
      <dgm:spPr/>
      <dgm:t>
        <a:bodyPr/>
        <a:lstStyle/>
        <a:p>
          <a:endParaRPr lang="ru-RU"/>
        </a:p>
      </dgm:t>
    </dgm:pt>
    <dgm:pt modelId="{6D81EF26-3B04-4B8D-B5DC-DBAF67F4B761}" type="sibTrans" cxnId="{F910F2C3-923C-4074-9704-155C200BB2DA}">
      <dgm:prSet/>
      <dgm:spPr/>
      <dgm:t>
        <a:bodyPr/>
        <a:lstStyle/>
        <a:p>
          <a:endParaRPr lang="ru-RU"/>
        </a:p>
      </dgm:t>
    </dgm:pt>
    <dgm:pt modelId="{4DD0A615-61E5-4251-88DC-084906D3AD43}">
      <dgm:prSet/>
      <dgm:spPr/>
      <dgm:t>
        <a:bodyPr/>
        <a:lstStyle/>
        <a:p>
          <a:pPr rtl="0"/>
          <a:endParaRPr lang="ru-RU" dirty="0"/>
        </a:p>
      </dgm:t>
    </dgm:pt>
    <dgm:pt modelId="{6E46B8BA-389B-4FC5-94A3-3B32935C1420}" type="parTrans" cxnId="{4BFFAA78-F9A1-4F47-A7E4-8F0DE94828AB}">
      <dgm:prSet/>
      <dgm:spPr/>
      <dgm:t>
        <a:bodyPr/>
        <a:lstStyle/>
        <a:p>
          <a:endParaRPr lang="ru-RU"/>
        </a:p>
      </dgm:t>
    </dgm:pt>
    <dgm:pt modelId="{273C2126-206B-4943-AC0C-4510973CF9B0}" type="sibTrans" cxnId="{4BFFAA78-F9A1-4F47-A7E4-8F0DE94828AB}">
      <dgm:prSet/>
      <dgm:spPr/>
      <dgm:t>
        <a:bodyPr/>
        <a:lstStyle/>
        <a:p>
          <a:endParaRPr lang="ru-RU"/>
        </a:p>
      </dgm:t>
    </dgm:pt>
    <dgm:pt modelId="{A3B0A2F7-7512-4139-8095-583B1283CD28}">
      <dgm:prSet/>
      <dgm:spPr/>
      <dgm:t>
        <a:bodyPr/>
        <a:lstStyle/>
        <a:p>
          <a:pPr rtl="0"/>
          <a:endParaRPr lang="ru-RU" dirty="0"/>
        </a:p>
      </dgm:t>
    </dgm:pt>
    <dgm:pt modelId="{7C39F160-3307-4902-BCF3-F0BF9FECC875}" type="parTrans" cxnId="{4BD2BAE1-FABB-4F55-AFCD-30361049E2FA}">
      <dgm:prSet/>
      <dgm:spPr/>
      <dgm:t>
        <a:bodyPr/>
        <a:lstStyle/>
        <a:p>
          <a:endParaRPr lang="ru-RU"/>
        </a:p>
      </dgm:t>
    </dgm:pt>
    <dgm:pt modelId="{34090051-8928-475A-BCE9-7E5CC438D8C9}" type="sibTrans" cxnId="{4BD2BAE1-FABB-4F55-AFCD-30361049E2FA}">
      <dgm:prSet/>
      <dgm:spPr/>
      <dgm:t>
        <a:bodyPr/>
        <a:lstStyle/>
        <a:p>
          <a:endParaRPr lang="ru-RU"/>
        </a:p>
      </dgm:t>
    </dgm:pt>
    <dgm:pt modelId="{65D17ECB-86C5-4C0A-BC63-635751FC6667}">
      <dgm:prSet/>
      <dgm:spPr/>
      <dgm:t>
        <a:bodyPr/>
        <a:lstStyle/>
        <a:p>
          <a:endParaRPr lang="ru-RU" dirty="0"/>
        </a:p>
      </dgm:t>
    </dgm:pt>
    <dgm:pt modelId="{6980BDB7-4066-40A3-B200-0C2E37F39053}" type="parTrans" cxnId="{E183DA15-C70E-435F-A334-B13F9FAA5CB5}">
      <dgm:prSet/>
      <dgm:spPr/>
      <dgm:t>
        <a:bodyPr/>
        <a:lstStyle/>
        <a:p>
          <a:endParaRPr lang="ru-RU"/>
        </a:p>
      </dgm:t>
    </dgm:pt>
    <dgm:pt modelId="{7A97EF25-B819-4363-A70D-3D87C2F656D1}" type="sibTrans" cxnId="{E183DA15-C70E-435F-A334-B13F9FAA5CB5}">
      <dgm:prSet/>
      <dgm:spPr/>
      <dgm:t>
        <a:bodyPr/>
        <a:lstStyle/>
        <a:p>
          <a:endParaRPr lang="ru-RU"/>
        </a:p>
      </dgm:t>
    </dgm:pt>
    <dgm:pt modelId="{D5D273AA-6BAE-4D35-9F1D-781C429A7600}">
      <dgm:prSet/>
      <dgm:spPr/>
      <dgm:t>
        <a:bodyPr/>
        <a:lstStyle/>
        <a:p>
          <a:endParaRPr lang="ru-RU" dirty="0"/>
        </a:p>
      </dgm:t>
    </dgm:pt>
    <dgm:pt modelId="{DDB1DF60-A21E-45F0-B918-4C567218A872}" type="parTrans" cxnId="{08150CE5-6165-4A0B-9173-17BA40C83AA1}">
      <dgm:prSet/>
      <dgm:spPr/>
      <dgm:t>
        <a:bodyPr/>
        <a:lstStyle/>
        <a:p>
          <a:endParaRPr lang="ru-RU"/>
        </a:p>
      </dgm:t>
    </dgm:pt>
    <dgm:pt modelId="{C1975DF4-67AF-41A7-AB7F-90ECF6B9C561}" type="sibTrans" cxnId="{08150CE5-6165-4A0B-9173-17BA40C83AA1}">
      <dgm:prSet/>
      <dgm:spPr/>
      <dgm:t>
        <a:bodyPr/>
        <a:lstStyle/>
        <a:p>
          <a:endParaRPr lang="ru-RU"/>
        </a:p>
      </dgm:t>
    </dgm:pt>
    <dgm:pt modelId="{77D67F9F-34C7-441D-A432-1214F5F675A1}">
      <dgm:prSet/>
      <dgm:spPr/>
      <dgm:t>
        <a:bodyPr/>
        <a:lstStyle/>
        <a:p>
          <a:endParaRPr lang="ru-RU" dirty="0"/>
        </a:p>
      </dgm:t>
    </dgm:pt>
    <dgm:pt modelId="{A4C7A9F8-7F48-4A54-B406-42DDBAC02C57}" type="parTrans" cxnId="{37626D7C-39DD-433F-86C0-FA2ED94909D0}">
      <dgm:prSet/>
      <dgm:spPr/>
      <dgm:t>
        <a:bodyPr/>
        <a:lstStyle/>
        <a:p>
          <a:endParaRPr lang="ru-RU"/>
        </a:p>
      </dgm:t>
    </dgm:pt>
    <dgm:pt modelId="{C94EB459-D1AC-4305-A5FE-4010C514DCE3}" type="sibTrans" cxnId="{37626D7C-39DD-433F-86C0-FA2ED94909D0}">
      <dgm:prSet/>
      <dgm:spPr/>
      <dgm:t>
        <a:bodyPr/>
        <a:lstStyle/>
        <a:p>
          <a:endParaRPr lang="ru-RU"/>
        </a:p>
      </dgm:t>
    </dgm:pt>
    <dgm:pt modelId="{38017891-76F9-4026-8EDA-3ECC8B2ECF8D}" type="pres">
      <dgm:prSet presAssocID="{F9861D06-BF7D-41AD-A48E-679713D410F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68872-7A63-49B7-96DB-431B830DD2EB}" type="pres">
      <dgm:prSet presAssocID="{09EB4C1B-40CD-4EC0-8AA6-F6DCB9673CC6}" presName="gear1" presStyleLbl="node1" presStyleIdx="0" presStyleCnt="3" custScaleX="157078" custLinFactNeighborX="-19505" custLinFactNeighborY="-79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F3151-D392-4969-B644-F60F2997AAA0}" type="pres">
      <dgm:prSet presAssocID="{09EB4C1B-40CD-4EC0-8AA6-F6DCB9673CC6}" presName="gear1srcNode" presStyleLbl="node1" presStyleIdx="0" presStyleCnt="3"/>
      <dgm:spPr/>
      <dgm:t>
        <a:bodyPr/>
        <a:lstStyle/>
        <a:p>
          <a:endParaRPr lang="ru-RU"/>
        </a:p>
      </dgm:t>
    </dgm:pt>
    <dgm:pt modelId="{B682C3DC-AB9B-4A1E-9967-F03F38F38DA7}" type="pres">
      <dgm:prSet presAssocID="{09EB4C1B-40CD-4EC0-8AA6-F6DCB9673CC6}" presName="gear1dstNode" presStyleLbl="node1" presStyleIdx="0" presStyleCnt="3"/>
      <dgm:spPr/>
      <dgm:t>
        <a:bodyPr/>
        <a:lstStyle/>
        <a:p>
          <a:endParaRPr lang="ru-RU"/>
        </a:p>
      </dgm:t>
    </dgm:pt>
    <dgm:pt modelId="{EE7426EB-84B0-4BA1-9895-A836E5F57043}" type="pres">
      <dgm:prSet presAssocID="{FF6A1359-2172-4B0F-8DD7-CA09B538D073}" presName="gear2" presStyleLbl="node1" presStyleIdx="1" presStyleCnt="3" custScaleX="180188" custScaleY="128114" custLinFactNeighborX="-29484" custLinFactNeighborY="71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EDB57-2CBB-48AC-AAF8-53ECB4BC2D69}" type="pres">
      <dgm:prSet presAssocID="{FF6A1359-2172-4B0F-8DD7-CA09B538D073}" presName="gear2srcNode" presStyleLbl="node1" presStyleIdx="1" presStyleCnt="3"/>
      <dgm:spPr/>
      <dgm:t>
        <a:bodyPr/>
        <a:lstStyle/>
        <a:p>
          <a:endParaRPr lang="ru-RU"/>
        </a:p>
      </dgm:t>
    </dgm:pt>
    <dgm:pt modelId="{70F7ED2A-ECFC-420A-9AF8-555C42F6CDEB}" type="pres">
      <dgm:prSet presAssocID="{FF6A1359-2172-4B0F-8DD7-CA09B538D073}" presName="gear2dstNode" presStyleLbl="node1" presStyleIdx="1" presStyleCnt="3"/>
      <dgm:spPr/>
      <dgm:t>
        <a:bodyPr/>
        <a:lstStyle/>
        <a:p>
          <a:endParaRPr lang="ru-RU"/>
        </a:p>
      </dgm:t>
    </dgm:pt>
    <dgm:pt modelId="{990AC35E-6756-4050-BDA2-F43574E4DECB}" type="pres">
      <dgm:prSet presAssocID="{9E62281D-BD0F-41C4-8339-6BE85B00FEA9}" presName="gear3" presStyleLbl="node1" presStyleIdx="2" presStyleCnt="3" custScaleX="158941" custScaleY="132293" custLinFactY="1079" custLinFactNeighborX="89499" custLinFactNeighborY="100000"/>
      <dgm:spPr/>
      <dgm:t>
        <a:bodyPr/>
        <a:lstStyle/>
        <a:p>
          <a:endParaRPr lang="ru-RU"/>
        </a:p>
      </dgm:t>
    </dgm:pt>
    <dgm:pt modelId="{19B83F38-49EF-4626-8F99-0C3C4B76408B}" type="pres">
      <dgm:prSet presAssocID="{9E62281D-BD0F-41C4-8339-6BE85B00FEA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8567D-6512-4E7A-A902-B5476E5E6D73}" type="pres">
      <dgm:prSet presAssocID="{9E62281D-BD0F-41C4-8339-6BE85B00FEA9}" presName="gear3srcNode" presStyleLbl="node1" presStyleIdx="2" presStyleCnt="3"/>
      <dgm:spPr/>
      <dgm:t>
        <a:bodyPr/>
        <a:lstStyle/>
        <a:p>
          <a:endParaRPr lang="ru-RU"/>
        </a:p>
      </dgm:t>
    </dgm:pt>
    <dgm:pt modelId="{03998167-BC48-4C00-AF39-D6406197CC97}" type="pres">
      <dgm:prSet presAssocID="{9E62281D-BD0F-41C4-8339-6BE85B00FEA9}" presName="gear3dstNode" presStyleLbl="node1" presStyleIdx="2" presStyleCnt="3"/>
      <dgm:spPr/>
      <dgm:t>
        <a:bodyPr/>
        <a:lstStyle/>
        <a:p>
          <a:endParaRPr lang="ru-RU"/>
        </a:p>
      </dgm:t>
    </dgm:pt>
    <dgm:pt modelId="{2ED403C4-E655-446E-AB2C-9CF9859DFBFE}" type="pres">
      <dgm:prSet presAssocID="{7B876FB3-F294-4A8B-B8E9-340E2D4BCFB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C605860-6A15-4DF6-8D7F-F33DECFDDA10}" type="pres">
      <dgm:prSet presAssocID="{5281ACF3-BF18-436F-983B-5C9D1FA104C7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6BDD76F-3437-4E9A-9567-B4293A8BB266}" type="pres">
      <dgm:prSet presAssocID="{386D9F54-278F-4481-BB55-178CF96E5F74}" presName="connector3" presStyleLbl="sibTrans2D1" presStyleIdx="2" presStyleCnt="3" custLinFactNeighborX="6766" custLinFactNeighborY="5238"/>
      <dgm:spPr/>
      <dgm:t>
        <a:bodyPr/>
        <a:lstStyle/>
        <a:p>
          <a:endParaRPr lang="ru-RU"/>
        </a:p>
      </dgm:t>
    </dgm:pt>
  </dgm:ptLst>
  <dgm:cxnLst>
    <dgm:cxn modelId="{86AA6900-9AE6-4EA0-AF3D-4D28487DBD47}" srcId="{F9861D06-BF7D-41AD-A48E-679713D410F3}" destId="{09EB4C1B-40CD-4EC0-8AA6-F6DCB9673CC6}" srcOrd="0" destOrd="0" parTransId="{40627AC9-3412-42FA-B854-45554C234384}" sibTransId="{7B876FB3-F294-4A8B-B8E9-340E2D4BCFBE}"/>
    <dgm:cxn modelId="{5472B972-D9F6-43FB-8589-5C361A75332F}" srcId="{F9861D06-BF7D-41AD-A48E-679713D410F3}" destId="{FF6A1359-2172-4B0F-8DD7-CA09B538D073}" srcOrd="1" destOrd="0" parTransId="{A1EB2C87-FA50-4307-8D82-C3CFAA6D1760}" sibTransId="{5281ACF3-BF18-436F-983B-5C9D1FA104C7}"/>
    <dgm:cxn modelId="{43F581A4-22EF-4323-872D-264944B1A18E}" srcId="{F9861D06-BF7D-41AD-A48E-679713D410F3}" destId="{9E62281D-BD0F-41C4-8339-6BE85B00FEA9}" srcOrd="2" destOrd="0" parTransId="{C86EC353-5BF3-4700-9124-30A9F2E8D920}" sibTransId="{386D9F54-278F-4481-BB55-178CF96E5F74}"/>
    <dgm:cxn modelId="{4BD2BAE1-FABB-4F55-AFCD-30361049E2FA}" srcId="{F9861D06-BF7D-41AD-A48E-679713D410F3}" destId="{A3B0A2F7-7512-4139-8095-583B1283CD28}" srcOrd="7" destOrd="0" parTransId="{7C39F160-3307-4902-BCF3-F0BF9FECC875}" sibTransId="{34090051-8928-475A-BCE9-7E5CC438D8C9}"/>
    <dgm:cxn modelId="{89AC8A84-5C63-4C17-8C8C-D0AA0A8C1403}" type="presOf" srcId="{9E62281D-BD0F-41C4-8339-6BE85B00FEA9}" destId="{19B83F38-49EF-4626-8F99-0C3C4B76408B}" srcOrd="1" destOrd="0" presId="urn:microsoft.com/office/officeart/2005/8/layout/gear1"/>
    <dgm:cxn modelId="{08150CE5-6165-4A0B-9173-17BA40C83AA1}" srcId="{F9861D06-BF7D-41AD-A48E-679713D410F3}" destId="{D5D273AA-6BAE-4D35-9F1D-781C429A7600}" srcOrd="9" destOrd="0" parTransId="{DDB1DF60-A21E-45F0-B918-4C567218A872}" sibTransId="{C1975DF4-67AF-41A7-AB7F-90ECF6B9C561}"/>
    <dgm:cxn modelId="{EA5FFAF1-7B16-4702-AB36-F20365095AA2}" type="presOf" srcId="{9E62281D-BD0F-41C4-8339-6BE85B00FEA9}" destId="{990AC35E-6756-4050-BDA2-F43574E4DECB}" srcOrd="0" destOrd="0" presId="urn:microsoft.com/office/officeart/2005/8/layout/gear1"/>
    <dgm:cxn modelId="{8F02630D-A1A6-4FA6-BCC6-462FB1C6B408}" type="presOf" srcId="{7B876FB3-F294-4A8B-B8E9-340E2D4BCFBE}" destId="{2ED403C4-E655-446E-AB2C-9CF9859DFBFE}" srcOrd="0" destOrd="0" presId="urn:microsoft.com/office/officeart/2005/8/layout/gear1"/>
    <dgm:cxn modelId="{8972CE4E-8BEC-4B1B-8EE6-3F08C4AF3C14}" type="presOf" srcId="{FF6A1359-2172-4B0F-8DD7-CA09B538D073}" destId="{70F7ED2A-ECFC-420A-9AF8-555C42F6CDEB}" srcOrd="2" destOrd="0" presId="urn:microsoft.com/office/officeart/2005/8/layout/gear1"/>
    <dgm:cxn modelId="{D744DB35-676C-425B-97BD-E60594831EA3}" type="presOf" srcId="{9E62281D-BD0F-41C4-8339-6BE85B00FEA9}" destId="{03998167-BC48-4C00-AF39-D6406197CC97}" srcOrd="3" destOrd="0" presId="urn:microsoft.com/office/officeart/2005/8/layout/gear1"/>
    <dgm:cxn modelId="{F910F2C3-923C-4074-9704-155C200BB2DA}" srcId="{F9861D06-BF7D-41AD-A48E-679713D410F3}" destId="{2CCBCC40-BB4C-4040-9A6C-93B317821D96}" srcOrd="5" destOrd="0" parTransId="{76D661BA-CD17-4518-94EB-C872CC9343E3}" sibTransId="{6D81EF26-3B04-4B8D-B5DC-DBAF67F4B761}"/>
    <dgm:cxn modelId="{0EA9FB82-914A-429D-855D-545316CBFC53}" type="presOf" srcId="{09EB4C1B-40CD-4EC0-8AA6-F6DCB9673CC6}" destId="{58868872-7A63-49B7-96DB-431B830DD2EB}" srcOrd="0" destOrd="0" presId="urn:microsoft.com/office/officeart/2005/8/layout/gear1"/>
    <dgm:cxn modelId="{BDE9BFA6-E84A-4C44-BB37-E4AF23D8D836}" type="presOf" srcId="{FF6A1359-2172-4B0F-8DD7-CA09B538D073}" destId="{D51EDB57-2CBB-48AC-AAF8-53ECB4BC2D69}" srcOrd="1" destOrd="0" presId="urn:microsoft.com/office/officeart/2005/8/layout/gear1"/>
    <dgm:cxn modelId="{A67FB8E1-857D-46D7-ABEB-45591F798BFD}" type="presOf" srcId="{FF6A1359-2172-4B0F-8DD7-CA09B538D073}" destId="{EE7426EB-84B0-4BA1-9895-A836E5F57043}" srcOrd="0" destOrd="0" presId="urn:microsoft.com/office/officeart/2005/8/layout/gear1"/>
    <dgm:cxn modelId="{A159729A-5B62-4102-BA38-A67B832A4C57}" type="presOf" srcId="{09EB4C1B-40CD-4EC0-8AA6-F6DCB9673CC6}" destId="{B682C3DC-AB9B-4A1E-9967-F03F38F38DA7}" srcOrd="2" destOrd="0" presId="urn:microsoft.com/office/officeart/2005/8/layout/gear1"/>
    <dgm:cxn modelId="{1BE61AC0-56B6-4901-AE80-D1DFA58ADDDD}" srcId="{F9861D06-BF7D-41AD-A48E-679713D410F3}" destId="{DF30CFCE-0403-4103-8723-654E059F70EB}" srcOrd="4" destOrd="0" parTransId="{9327ED53-25B9-4083-81B8-D6EE0E2C4AEA}" sibTransId="{ADBCC022-A3C9-4FE4-B8B3-5C53748B020C}"/>
    <dgm:cxn modelId="{4BFFAA78-F9A1-4F47-A7E4-8F0DE94828AB}" srcId="{F9861D06-BF7D-41AD-A48E-679713D410F3}" destId="{4DD0A615-61E5-4251-88DC-084906D3AD43}" srcOrd="6" destOrd="0" parTransId="{6E46B8BA-389B-4FC5-94A3-3B32935C1420}" sibTransId="{273C2126-206B-4943-AC0C-4510973CF9B0}"/>
    <dgm:cxn modelId="{E183DA15-C70E-435F-A334-B13F9FAA5CB5}" srcId="{F9861D06-BF7D-41AD-A48E-679713D410F3}" destId="{65D17ECB-86C5-4C0A-BC63-635751FC6667}" srcOrd="8" destOrd="0" parTransId="{6980BDB7-4066-40A3-B200-0C2E37F39053}" sibTransId="{7A97EF25-B819-4363-A70D-3D87C2F656D1}"/>
    <dgm:cxn modelId="{A12C520F-FCCE-4FAE-B921-350090B7671D}" type="presOf" srcId="{5281ACF3-BF18-436F-983B-5C9D1FA104C7}" destId="{7C605860-6A15-4DF6-8D7F-F33DECFDDA10}" srcOrd="0" destOrd="0" presId="urn:microsoft.com/office/officeart/2005/8/layout/gear1"/>
    <dgm:cxn modelId="{37626D7C-39DD-433F-86C0-FA2ED94909D0}" srcId="{F9861D06-BF7D-41AD-A48E-679713D410F3}" destId="{77D67F9F-34C7-441D-A432-1214F5F675A1}" srcOrd="10" destOrd="0" parTransId="{A4C7A9F8-7F48-4A54-B406-42DDBAC02C57}" sibTransId="{C94EB459-D1AC-4305-A5FE-4010C514DCE3}"/>
    <dgm:cxn modelId="{A222971E-212C-4235-9A7C-7CB93FF5A3FF}" type="presOf" srcId="{386D9F54-278F-4481-BB55-178CF96E5F74}" destId="{36BDD76F-3437-4E9A-9567-B4293A8BB266}" srcOrd="0" destOrd="0" presId="urn:microsoft.com/office/officeart/2005/8/layout/gear1"/>
    <dgm:cxn modelId="{79F21BB1-AE7B-4EC0-92C5-8DD833C3F4EC}" type="presOf" srcId="{09EB4C1B-40CD-4EC0-8AA6-F6DCB9673CC6}" destId="{DA1F3151-D392-4969-B644-F60F2997AAA0}" srcOrd="1" destOrd="0" presId="urn:microsoft.com/office/officeart/2005/8/layout/gear1"/>
    <dgm:cxn modelId="{F57F9AFB-3EDD-4F32-A935-4ECBD256C344}" type="presOf" srcId="{9E62281D-BD0F-41C4-8339-6BE85B00FEA9}" destId="{1558567D-6512-4E7A-A902-B5476E5E6D73}" srcOrd="2" destOrd="0" presId="urn:microsoft.com/office/officeart/2005/8/layout/gear1"/>
    <dgm:cxn modelId="{6D1C1AD0-3357-4D07-BE90-0E0A56A0163D}" type="presOf" srcId="{F9861D06-BF7D-41AD-A48E-679713D410F3}" destId="{38017891-76F9-4026-8EDA-3ECC8B2ECF8D}" srcOrd="0" destOrd="0" presId="urn:microsoft.com/office/officeart/2005/8/layout/gear1"/>
    <dgm:cxn modelId="{7CB8582B-299B-4442-9A90-244B16EA74AE}" srcId="{F9861D06-BF7D-41AD-A48E-679713D410F3}" destId="{BA95EC84-6CCE-4A0B-AC17-82C6B450B8BA}" srcOrd="3" destOrd="0" parTransId="{75796D69-DC9E-48B0-B982-CDED98E4A748}" sibTransId="{1C204B0F-F1B0-4D61-878B-9AFE5517A1A5}"/>
    <dgm:cxn modelId="{4573A65E-AB30-4CEE-B135-23839A882A11}" type="presParOf" srcId="{38017891-76F9-4026-8EDA-3ECC8B2ECF8D}" destId="{58868872-7A63-49B7-96DB-431B830DD2EB}" srcOrd="0" destOrd="0" presId="urn:microsoft.com/office/officeart/2005/8/layout/gear1"/>
    <dgm:cxn modelId="{F51A8CB8-CA82-4050-A8F1-D6B2C9033618}" type="presParOf" srcId="{38017891-76F9-4026-8EDA-3ECC8B2ECF8D}" destId="{DA1F3151-D392-4969-B644-F60F2997AAA0}" srcOrd="1" destOrd="0" presId="urn:microsoft.com/office/officeart/2005/8/layout/gear1"/>
    <dgm:cxn modelId="{EE0B73BA-5DB1-4968-95E5-A2304293686E}" type="presParOf" srcId="{38017891-76F9-4026-8EDA-3ECC8B2ECF8D}" destId="{B682C3DC-AB9B-4A1E-9967-F03F38F38DA7}" srcOrd="2" destOrd="0" presId="urn:microsoft.com/office/officeart/2005/8/layout/gear1"/>
    <dgm:cxn modelId="{EA4E312B-84DB-4641-A9FC-AA2EF3AE6E04}" type="presParOf" srcId="{38017891-76F9-4026-8EDA-3ECC8B2ECF8D}" destId="{EE7426EB-84B0-4BA1-9895-A836E5F57043}" srcOrd="3" destOrd="0" presId="urn:microsoft.com/office/officeart/2005/8/layout/gear1"/>
    <dgm:cxn modelId="{BD87CAA9-FE90-45AF-AAB4-1A2F7FC37FF5}" type="presParOf" srcId="{38017891-76F9-4026-8EDA-3ECC8B2ECF8D}" destId="{D51EDB57-2CBB-48AC-AAF8-53ECB4BC2D69}" srcOrd="4" destOrd="0" presId="urn:microsoft.com/office/officeart/2005/8/layout/gear1"/>
    <dgm:cxn modelId="{31DA128B-3CB9-4557-A015-19E13A6028DF}" type="presParOf" srcId="{38017891-76F9-4026-8EDA-3ECC8B2ECF8D}" destId="{70F7ED2A-ECFC-420A-9AF8-555C42F6CDEB}" srcOrd="5" destOrd="0" presId="urn:microsoft.com/office/officeart/2005/8/layout/gear1"/>
    <dgm:cxn modelId="{6973983C-B516-40BC-A566-A378A93CDE85}" type="presParOf" srcId="{38017891-76F9-4026-8EDA-3ECC8B2ECF8D}" destId="{990AC35E-6756-4050-BDA2-F43574E4DECB}" srcOrd="6" destOrd="0" presId="urn:microsoft.com/office/officeart/2005/8/layout/gear1"/>
    <dgm:cxn modelId="{CC9BB05C-E336-4AE0-9BEE-5AA59347461C}" type="presParOf" srcId="{38017891-76F9-4026-8EDA-3ECC8B2ECF8D}" destId="{19B83F38-49EF-4626-8F99-0C3C4B76408B}" srcOrd="7" destOrd="0" presId="urn:microsoft.com/office/officeart/2005/8/layout/gear1"/>
    <dgm:cxn modelId="{750B8886-96FE-4395-953D-FF2CEA8BD616}" type="presParOf" srcId="{38017891-76F9-4026-8EDA-3ECC8B2ECF8D}" destId="{1558567D-6512-4E7A-A902-B5476E5E6D73}" srcOrd="8" destOrd="0" presId="urn:microsoft.com/office/officeart/2005/8/layout/gear1"/>
    <dgm:cxn modelId="{248549D1-1821-4726-97C9-CA5CF86A2902}" type="presParOf" srcId="{38017891-76F9-4026-8EDA-3ECC8B2ECF8D}" destId="{03998167-BC48-4C00-AF39-D6406197CC97}" srcOrd="9" destOrd="0" presId="urn:microsoft.com/office/officeart/2005/8/layout/gear1"/>
    <dgm:cxn modelId="{ECCDD18A-EA39-428B-8DF9-AE7DCD65F5F7}" type="presParOf" srcId="{38017891-76F9-4026-8EDA-3ECC8B2ECF8D}" destId="{2ED403C4-E655-446E-AB2C-9CF9859DFBFE}" srcOrd="10" destOrd="0" presId="urn:microsoft.com/office/officeart/2005/8/layout/gear1"/>
    <dgm:cxn modelId="{998E44C1-0BB7-4128-BC97-E7090D1D968E}" type="presParOf" srcId="{38017891-76F9-4026-8EDA-3ECC8B2ECF8D}" destId="{7C605860-6A15-4DF6-8D7F-F33DECFDDA10}" srcOrd="11" destOrd="0" presId="urn:microsoft.com/office/officeart/2005/8/layout/gear1"/>
    <dgm:cxn modelId="{0F9E288A-0D62-4B82-9418-1CC6CD09657E}" type="presParOf" srcId="{38017891-76F9-4026-8EDA-3ECC8B2ECF8D}" destId="{36BDD76F-3437-4E9A-9567-B4293A8BB2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D9DF9-4278-435D-84D5-B801503FAA5E}" type="doc">
      <dgm:prSet loTypeId="urn:microsoft.com/office/officeart/2005/8/layout/matrix1" loCatId="matrix" qsTypeId="urn:microsoft.com/office/officeart/2005/8/quickstyle/simple1#18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4ABD024E-2B40-4E14-A8D6-5E2F01428952}">
      <dgm:prSet phldrT="[Текст]" custT="1"/>
      <dgm:spPr/>
      <dgm:t>
        <a:bodyPr/>
        <a:lstStyle/>
        <a:p>
          <a:r>
            <a:rPr lang="ru-RU" sz="3600" b="1" dirty="0" err="1" smtClean="0"/>
            <a:t>Цалабяхъ</a:t>
          </a:r>
          <a:r>
            <a:rPr lang="ru-RU" sz="3600" b="1" dirty="0" smtClean="0"/>
            <a:t> сказуемое</a:t>
          </a:r>
          <a:endParaRPr lang="ru-RU" sz="3600" b="1" dirty="0"/>
        </a:p>
      </dgm:t>
    </dgm:pt>
    <dgm:pt modelId="{38ACB760-B36A-471C-A816-EEFCA2FDB90A}" type="parTrans" cxnId="{3B297422-6500-44EE-9231-288A9493870A}">
      <dgm:prSet/>
      <dgm:spPr/>
      <dgm:t>
        <a:bodyPr/>
        <a:lstStyle/>
        <a:p>
          <a:endParaRPr lang="ru-RU"/>
        </a:p>
      </dgm:t>
    </dgm:pt>
    <dgm:pt modelId="{6C80BFCA-2445-4586-B574-1ECE6FA34E64}" type="sibTrans" cxnId="{3B297422-6500-44EE-9231-288A9493870A}">
      <dgm:prSet/>
      <dgm:spPr/>
      <dgm:t>
        <a:bodyPr/>
        <a:lstStyle/>
        <a:p>
          <a:endParaRPr lang="ru-RU"/>
        </a:p>
      </dgm:t>
    </dgm:pt>
    <dgm:pt modelId="{92F6DF29-24E3-4481-ABD8-B5364583D34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/>
          <a:endParaRPr lang="ru-RU" sz="2000" dirty="0" smtClean="0"/>
        </a:p>
        <a:p>
          <a:pPr algn="ctr"/>
          <a:endParaRPr lang="ru-RU" sz="2000" dirty="0" smtClean="0"/>
        </a:p>
        <a:p>
          <a:pPr algn="ctr"/>
          <a:r>
            <a:rPr lang="ru-RU" sz="2800" b="1" dirty="0" smtClean="0">
              <a:solidFill>
                <a:srgbClr val="FF0000"/>
              </a:solidFill>
            </a:rPr>
            <a:t>УЦС</a:t>
          </a:r>
          <a:r>
            <a:rPr lang="ru-RU" sz="2000" b="1" dirty="0" smtClean="0">
              <a:solidFill>
                <a:srgbClr val="FF0000"/>
              </a:solidFill>
            </a:rPr>
            <a:t>  </a:t>
          </a:r>
          <a:r>
            <a:rPr lang="ru-RU" sz="2800" b="1" dirty="0" err="1" smtClean="0">
              <a:solidFill>
                <a:srgbClr val="002060"/>
              </a:solidFill>
            </a:rPr>
            <a:t>сущ-е</a:t>
          </a:r>
          <a:r>
            <a:rPr lang="ru-RU" sz="2800" b="1" dirty="0" smtClean="0">
              <a:solidFill>
                <a:srgbClr val="002060"/>
              </a:solidFill>
            </a:rPr>
            <a:t>, </a:t>
          </a:r>
          <a:r>
            <a:rPr lang="ru-RU" sz="2800" b="1" dirty="0" err="1" smtClean="0">
              <a:solidFill>
                <a:srgbClr val="002060"/>
              </a:solidFill>
            </a:rPr>
            <a:t>мест-е</a:t>
          </a:r>
          <a:r>
            <a:rPr lang="ru-RU" sz="2800" b="1" dirty="0" smtClean="0">
              <a:solidFill>
                <a:srgbClr val="002060"/>
              </a:solidFill>
            </a:rPr>
            <a:t>, </a:t>
          </a:r>
          <a:r>
            <a:rPr lang="ru-RU" sz="2800" b="1" dirty="0" err="1" smtClean="0">
              <a:solidFill>
                <a:srgbClr val="002060"/>
              </a:solidFill>
            </a:rPr>
            <a:t>прил-е</a:t>
          </a:r>
          <a:r>
            <a:rPr lang="ru-RU" sz="2800" b="1" dirty="0" smtClean="0">
              <a:solidFill>
                <a:srgbClr val="002060"/>
              </a:solidFill>
            </a:rPr>
            <a:t>  </a:t>
          </a:r>
          <a:r>
            <a:rPr lang="ru-RU" sz="2800" b="1" dirty="0" err="1" smtClean="0">
              <a:solidFill>
                <a:srgbClr val="002060"/>
              </a:solidFill>
            </a:rPr>
            <a:t>числ-е</a:t>
          </a:r>
          <a:r>
            <a:rPr lang="ru-RU" sz="2800" b="1" dirty="0" smtClean="0">
              <a:solidFill>
                <a:srgbClr val="002060"/>
              </a:solidFill>
            </a:rPr>
            <a:t> + гл.</a:t>
          </a:r>
        </a:p>
        <a:p>
          <a:pPr algn="l"/>
          <a:r>
            <a:rPr lang="ru-RU" sz="2800" b="1" dirty="0" smtClean="0">
              <a:solidFill>
                <a:srgbClr val="FF0000"/>
              </a:solidFill>
            </a:rPr>
            <a:t>ГЦС  </a:t>
          </a:r>
          <a:r>
            <a:rPr lang="ru-RU" sz="2800" b="1" dirty="0" smtClean="0">
              <a:solidFill>
                <a:srgbClr val="002060"/>
              </a:solidFill>
            </a:rPr>
            <a:t>Деепричастие, причастие, инфинитив, </a:t>
          </a:r>
          <a:r>
            <a:rPr lang="ru-RU" sz="2800" b="1" dirty="0" err="1" smtClean="0">
              <a:solidFill>
                <a:srgbClr val="002060"/>
              </a:solidFill>
            </a:rPr>
            <a:t>гл-сущ</a:t>
          </a:r>
          <a:r>
            <a:rPr lang="ru-RU" sz="2800" b="1" dirty="0" smtClean="0">
              <a:solidFill>
                <a:srgbClr val="002060"/>
              </a:solidFill>
            </a:rPr>
            <a:t>. + гл</a:t>
          </a:r>
        </a:p>
        <a:p>
          <a:pPr algn="l"/>
          <a:r>
            <a:rPr lang="ru-RU" sz="2800" b="1" dirty="0" smtClean="0">
              <a:solidFill>
                <a:srgbClr val="FF0000"/>
              </a:solidFill>
            </a:rPr>
            <a:t>НЦС </a:t>
          </a:r>
          <a:r>
            <a:rPr lang="ru-RU" sz="2800" b="1" dirty="0" smtClean="0">
              <a:solidFill>
                <a:srgbClr val="002060"/>
              </a:solidFill>
            </a:rPr>
            <a:t>Наречие + гл.</a:t>
          </a:r>
          <a:endParaRPr lang="ru-RU" sz="2800" b="1" dirty="0">
            <a:solidFill>
              <a:srgbClr val="002060"/>
            </a:solidFill>
          </a:endParaRPr>
        </a:p>
      </dgm:t>
    </dgm:pt>
    <dgm:pt modelId="{E5F18A3F-A98E-4F14-BA93-704898EAFFE7}" type="parTrans" cxnId="{96661639-A241-4C75-A13F-8DCEE9D0FB7B}">
      <dgm:prSet/>
      <dgm:spPr/>
      <dgm:t>
        <a:bodyPr/>
        <a:lstStyle/>
        <a:p>
          <a:endParaRPr lang="ru-RU"/>
        </a:p>
      </dgm:t>
    </dgm:pt>
    <dgm:pt modelId="{C9CF1075-F1DE-4B44-9547-5CD9E7FECC16}" type="sibTrans" cxnId="{96661639-A241-4C75-A13F-8DCEE9D0FB7B}">
      <dgm:prSet/>
      <dgm:spPr/>
      <dgm:t>
        <a:bodyPr/>
        <a:lstStyle/>
        <a:p>
          <a:endParaRPr lang="ru-RU"/>
        </a:p>
      </dgm:t>
    </dgm:pt>
    <dgm:pt modelId="{2CC0DAFF-AE0D-43ED-98D5-FDEBA337ADD1}">
      <dgm:prSet phldrT="[Текст]"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endParaRPr lang="ru-RU" sz="2800" dirty="0" smtClean="0"/>
        </a:p>
        <a:p>
          <a:r>
            <a:rPr lang="ru-RU" sz="2800" b="1" dirty="0" smtClean="0">
              <a:solidFill>
                <a:schemeClr val="tx1"/>
              </a:solidFill>
            </a:rPr>
            <a:t>Х</a:t>
          </a:r>
          <a:r>
            <a:rPr lang="en-US" sz="2800" b="1" dirty="0" smtClean="0">
              <a:solidFill>
                <a:schemeClr val="tx1"/>
              </a:solidFill>
            </a:rPr>
            <a:t>I</a:t>
          </a:r>
          <a:r>
            <a:rPr lang="ru-RU" sz="2800" b="1" dirty="0" smtClean="0">
              <a:solidFill>
                <a:schemeClr val="tx1"/>
              </a:solidFill>
            </a:rPr>
            <a:t>у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b="1" dirty="0" smtClean="0">
              <a:solidFill>
                <a:srgbClr val="FF0000"/>
              </a:solidFill>
            </a:rPr>
            <a:t>судья </a:t>
          </a:r>
          <a:r>
            <a:rPr lang="ru-RU" sz="2800" b="1" dirty="0" err="1" smtClean="0">
              <a:solidFill>
                <a:srgbClr val="FF0000"/>
              </a:solidFill>
            </a:rPr>
            <a:t>сайри</a:t>
          </a:r>
          <a:r>
            <a:rPr lang="ru-RU" sz="2800" b="1" dirty="0" smtClean="0">
              <a:solidFill>
                <a:srgbClr val="FF0000"/>
              </a:solidFill>
            </a:rPr>
            <a:t>.                      </a:t>
          </a:r>
        </a:p>
        <a:p>
          <a:r>
            <a:rPr lang="ru-RU" sz="2800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chemeClr val="tx1"/>
              </a:solidFill>
            </a:rPr>
            <a:t>Пукьаларти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err="1" smtClean="0">
              <a:solidFill>
                <a:schemeClr val="tx1"/>
              </a:solidFill>
            </a:rPr>
            <a:t>гидгури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х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ябал</a:t>
          </a:r>
          <a:r>
            <a:rPr lang="ru-RU" sz="2800" b="1" dirty="0" smtClean="0">
              <a:solidFill>
                <a:srgbClr val="FF0000"/>
              </a:solidFill>
            </a:rPr>
            <a:t> сари. </a:t>
          </a:r>
        </a:p>
        <a:p>
          <a:r>
            <a:rPr lang="ru-RU" sz="2800" b="1" dirty="0" err="1" smtClean="0">
              <a:solidFill>
                <a:schemeClr val="tx1"/>
              </a:solidFill>
            </a:rPr>
            <a:t>Житара</a:t>
          </a:r>
          <a:r>
            <a:rPr lang="ru-RU" sz="2800" dirty="0" smtClean="0">
              <a:solidFill>
                <a:srgbClr val="FF0000"/>
              </a:solidFill>
            </a:rPr>
            <a:t> </a:t>
          </a:r>
          <a:r>
            <a:rPr lang="ru-RU" sz="2800" b="1" dirty="0" smtClean="0">
              <a:solidFill>
                <a:srgbClr val="FF0000"/>
              </a:solidFill>
            </a:rPr>
            <a:t>мех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ур</a:t>
          </a:r>
          <a:r>
            <a:rPr lang="ru-RU" sz="2800" b="1" dirty="0" smtClean="0">
              <a:solidFill>
                <a:srgbClr val="FF0000"/>
              </a:solidFill>
            </a:rPr>
            <a:t> ах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енри</a:t>
          </a:r>
          <a:r>
            <a:rPr lang="ru-RU" sz="2800" b="1" dirty="0" smtClean="0">
              <a:solidFill>
                <a:srgbClr val="FF0000"/>
              </a:solidFill>
            </a:rPr>
            <a:t>. </a:t>
          </a:r>
          <a:endParaRPr lang="en-US" sz="2800" b="1" dirty="0" smtClean="0">
            <a:solidFill>
              <a:srgbClr val="FF0000"/>
            </a:solidFill>
          </a:endParaRPr>
        </a:p>
        <a:p>
          <a:r>
            <a:rPr lang="ru-RU" sz="2800" b="1" dirty="0" smtClean="0">
              <a:solidFill>
                <a:schemeClr val="tx1"/>
              </a:solidFill>
            </a:rPr>
            <a:t>Х</a:t>
          </a:r>
          <a:r>
            <a:rPr lang="en-US" sz="2800" b="1" dirty="0" smtClean="0">
              <a:solidFill>
                <a:schemeClr val="tx1"/>
              </a:solidFill>
            </a:rPr>
            <a:t>I</a:t>
          </a:r>
          <a:r>
            <a:rPr lang="ru-RU" sz="2800" b="1" dirty="0" smtClean="0">
              <a:solidFill>
                <a:schemeClr val="tx1"/>
              </a:solidFill>
            </a:rPr>
            <a:t>ела </a:t>
          </a:r>
          <a:r>
            <a:rPr lang="ru-RU" sz="2800" b="1" dirty="0" err="1" smtClean="0">
              <a:solidFill>
                <a:schemeClr val="tx1"/>
              </a:solidFill>
            </a:rPr>
            <a:t>юлдаш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smtClean="0">
              <a:solidFill>
                <a:srgbClr val="FF0000"/>
              </a:solidFill>
            </a:rPr>
            <a:t>ну сайра. </a:t>
          </a:r>
          <a:endParaRPr lang="en-US" sz="2800" b="1" dirty="0" smtClean="0">
            <a:solidFill>
              <a:srgbClr val="FF0000"/>
            </a:solidFill>
          </a:endParaRPr>
        </a:p>
      </dgm:t>
    </dgm:pt>
    <dgm:pt modelId="{105FFC10-824F-4CBC-AADA-7237CFB5CD9D}" type="parTrans" cxnId="{6306AFF2-8486-41AF-80D4-D419AF8F4972}">
      <dgm:prSet/>
      <dgm:spPr/>
      <dgm:t>
        <a:bodyPr/>
        <a:lstStyle/>
        <a:p>
          <a:endParaRPr lang="ru-RU"/>
        </a:p>
      </dgm:t>
    </dgm:pt>
    <dgm:pt modelId="{37308701-9F33-4033-A597-462E57441C03}" type="sibTrans" cxnId="{6306AFF2-8486-41AF-80D4-D419AF8F4972}">
      <dgm:prSet/>
      <dgm:spPr/>
      <dgm:t>
        <a:bodyPr/>
        <a:lstStyle/>
        <a:p>
          <a:endParaRPr lang="ru-RU"/>
        </a:p>
      </dgm:t>
    </dgm:pt>
    <dgm:pt modelId="{15CC6BEA-BB01-4AA2-8C14-A6F27CA850BF}">
      <dgm:prSet phldrT="[Текст]"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Радио</a:t>
          </a:r>
          <a:r>
            <a:rPr lang="ru-RU" sz="2800" b="1" dirty="0" smtClean="0"/>
            <a:t> </a:t>
          </a:r>
          <a:r>
            <a:rPr lang="ru-RU" sz="2800" b="1" dirty="0" smtClean="0">
              <a:solidFill>
                <a:srgbClr val="FF0000"/>
              </a:solidFill>
            </a:rPr>
            <a:t>буч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ули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калун</a:t>
          </a:r>
          <a:r>
            <a:rPr lang="ru-RU" sz="2800" b="1" dirty="0" smtClean="0">
              <a:solidFill>
                <a:srgbClr val="FF0000"/>
              </a:solidFill>
            </a:rPr>
            <a:t>. </a:t>
          </a:r>
        </a:p>
        <a:p>
          <a:pPr algn="l"/>
          <a:r>
            <a:rPr lang="ru-RU" sz="2800" b="1" dirty="0" err="1" smtClean="0">
              <a:solidFill>
                <a:schemeClr val="tx1"/>
              </a:solidFill>
            </a:rPr>
            <a:t>Итала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err="1" smtClean="0">
              <a:solidFill>
                <a:schemeClr val="tx1"/>
              </a:solidFill>
            </a:rPr>
            <a:t>х</a:t>
          </a:r>
          <a:r>
            <a:rPr lang="en-US" sz="2800" b="1" dirty="0" smtClean="0">
              <a:solidFill>
                <a:schemeClr val="tx1"/>
              </a:solidFill>
            </a:rPr>
            <a:t>I</a:t>
          </a:r>
          <a:r>
            <a:rPr lang="ru-RU" sz="2800" b="1" dirty="0" err="1" smtClean="0">
              <a:solidFill>
                <a:schemeClr val="tx1"/>
              </a:solidFill>
            </a:rPr>
            <a:t>янчи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уч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smtClean="0">
              <a:solidFill>
                <a:srgbClr val="FF0000"/>
              </a:solidFill>
            </a:rPr>
            <a:t>ни </a:t>
          </a:r>
          <a:r>
            <a:rPr lang="ru-RU" sz="2800" b="1" dirty="0" err="1" smtClean="0">
              <a:solidFill>
                <a:srgbClr val="FF0000"/>
              </a:solidFill>
            </a:rPr>
            <a:t>саби</a:t>
          </a:r>
          <a:r>
            <a:rPr lang="ru-RU" sz="2800" b="1" dirty="0" smtClean="0">
              <a:solidFill>
                <a:srgbClr val="FF0000"/>
              </a:solidFill>
            </a:rPr>
            <a:t>.</a:t>
          </a:r>
        </a:p>
        <a:p>
          <a:pPr algn="l"/>
          <a:r>
            <a:rPr lang="ru-RU" sz="2800" b="1" dirty="0" err="1" smtClean="0">
              <a:solidFill>
                <a:schemeClr val="tx1"/>
              </a:solidFill>
            </a:rPr>
            <a:t>Лебилра</a:t>
          </a:r>
          <a:r>
            <a:rPr lang="ru-RU" sz="2800" b="1" dirty="0" smtClean="0"/>
            <a:t> </a:t>
          </a:r>
          <a:r>
            <a:rPr lang="ru-RU" sz="2800" b="1" dirty="0" smtClean="0">
              <a:solidFill>
                <a:srgbClr val="FF0000"/>
              </a:solidFill>
            </a:rPr>
            <a:t>лук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ес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бех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бихьиб</a:t>
          </a:r>
          <a:r>
            <a:rPr lang="ru-RU" sz="2800" b="1" dirty="0" smtClean="0">
              <a:solidFill>
                <a:srgbClr val="FF0000"/>
              </a:solidFill>
            </a:rPr>
            <a:t>.</a:t>
          </a:r>
        </a:p>
        <a:p>
          <a:pPr algn="l"/>
          <a:r>
            <a:rPr lang="ru-RU" sz="2800" b="1" dirty="0" err="1" smtClean="0">
              <a:solidFill>
                <a:schemeClr val="tx1"/>
              </a:solidFill>
            </a:rPr>
            <a:t>Нушала</a:t>
          </a:r>
          <a:r>
            <a:rPr lang="ru-RU" sz="2800" b="1" dirty="0" smtClean="0">
              <a:solidFill>
                <a:schemeClr val="tx1"/>
              </a:solidFill>
            </a:rPr>
            <a:t> жита </a:t>
          </a:r>
          <a:r>
            <a:rPr lang="ru-RU" sz="2800" b="1" dirty="0" err="1" smtClean="0">
              <a:solidFill>
                <a:srgbClr val="FF0000"/>
              </a:solidFill>
            </a:rPr>
            <a:t>бишт</a:t>
          </a:r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ru-RU" sz="2800" b="1" dirty="0" err="1" smtClean="0">
              <a:solidFill>
                <a:srgbClr val="FF0000"/>
              </a:solidFill>
            </a:rPr>
            <a:t>аси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саби</a:t>
          </a:r>
          <a:r>
            <a:rPr lang="ru-RU" sz="2800" b="1" dirty="0" smtClean="0">
              <a:solidFill>
                <a:srgbClr val="FF0000"/>
              </a:solidFill>
            </a:rPr>
            <a:t>.</a:t>
          </a:r>
        </a:p>
      </dgm:t>
    </dgm:pt>
    <dgm:pt modelId="{3FFCF759-2F52-481E-BD1F-EB718E91EDEB}" type="parTrans" cxnId="{2AFC098B-8D25-4655-8807-071BCF07954B}">
      <dgm:prSet/>
      <dgm:spPr/>
      <dgm:t>
        <a:bodyPr/>
        <a:lstStyle/>
        <a:p>
          <a:endParaRPr lang="ru-RU"/>
        </a:p>
      </dgm:t>
    </dgm:pt>
    <dgm:pt modelId="{807E024C-154A-44AA-A85F-E9D4005C5940}" type="sibTrans" cxnId="{2AFC098B-8D25-4655-8807-071BCF07954B}">
      <dgm:prSet/>
      <dgm:spPr/>
      <dgm:t>
        <a:bodyPr/>
        <a:lstStyle/>
        <a:p>
          <a:endParaRPr lang="ru-RU"/>
        </a:p>
      </dgm:t>
    </dgm:pt>
    <dgm:pt modelId="{A0F85277-55B7-4E4E-BA93-2EEFFAFF9987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Дила</a:t>
          </a:r>
          <a:r>
            <a:rPr lang="ru-RU" b="1" dirty="0" smtClean="0">
              <a:solidFill>
                <a:schemeClr val="tx1"/>
              </a:solidFill>
            </a:rPr>
            <a:t>  </a:t>
          </a:r>
          <a:r>
            <a:rPr lang="ru-RU" b="1" dirty="0" err="1" smtClean="0">
              <a:solidFill>
                <a:schemeClr val="tx1"/>
              </a:solidFill>
            </a:rPr>
            <a:t>арадеш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гьанна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ункъли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саби</a:t>
          </a:r>
          <a:r>
            <a:rPr lang="ru-RU" dirty="0" smtClean="0"/>
            <a:t>.</a:t>
          </a:r>
        </a:p>
        <a:p>
          <a:r>
            <a:rPr lang="ru-RU" b="1" dirty="0" smtClean="0">
              <a:solidFill>
                <a:schemeClr val="tx1"/>
              </a:solidFill>
            </a:rPr>
            <a:t>Ришт</a:t>
          </a:r>
          <a:r>
            <a:rPr lang="en-US" b="1" dirty="0" smtClean="0">
              <a:solidFill>
                <a:schemeClr val="tx1"/>
              </a:solidFill>
            </a:rPr>
            <a:t>I</a:t>
          </a:r>
          <a:r>
            <a:rPr lang="ru-RU" b="1" dirty="0" err="1" smtClean="0">
              <a:solidFill>
                <a:schemeClr val="tx1"/>
              </a:solidFill>
            </a:rPr>
            <a:t>аси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рурсиличиб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ит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х</a:t>
          </a:r>
          <a:r>
            <a:rPr lang="en-US" b="1" dirty="0" smtClean="0">
              <a:solidFill>
                <a:schemeClr val="tx1"/>
              </a:solidFill>
            </a:rPr>
            <a:t>I</a:t>
          </a:r>
          <a:r>
            <a:rPr lang="ru-RU" b="1" dirty="0" err="1" smtClean="0">
              <a:solidFill>
                <a:schemeClr val="tx1"/>
              </a:solidFill>
            </a:rPr>
            <a:t>ева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жагали</a:t>
          </a:r>
          <a:r>
            <a:rPr lang="ru-RU" b="1" dirty="0" smtClean="0">
              <a:solidFill>
                <a:srgbClr val="FF0000"/>
              </a:solidFill>
            </a:rPr>
            <a:t> ах</a:t>
          </a:r>
          <a:r>
            <a:rPr lang="en-US" b="1" dirty="0" smtClean="0">
              <a:solidFill>
                <a:srgbClr val="FF0000"/>
              </a:solidFill>
            </a:rPr>
            <a:t>I</a:t>
          </a:r>
          <a:r>
            <a:rPr lang="ru-RU" b="1" dirty="0" err="1" smtClean="0">
              <a:solidFill>
                <a:srgbClr val="FF0000"/>
              </a:solidFill>
            </a:rPr>
            <a:t>ен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DC0C8DC8-CA25-496E-96BC-80E6429803F0}" type="parTrans" cxnId="{4C24FAD7-4C1A-4C95-A183-A4BF46DB72D3}">
      <dgm:prSet/>
      <dgm:spPr/>
      <dgm:t>
        <a:bodyPr/>
        <a:lstStyle/>
        <a:p>
          <a:endParaRPr lang="ru-RU"/>
        </a:p>
      </dgm:t>
    </dgm:pt>
    <dgm:pt modelId="{C8FCF7D1-39D3-4D75-BBA0-1E6B5BF144F0}" type="sibTrans" cxnId="{4C24FAD7-4C1A-4C95-A183-A4BF46DB72D3}">
      <dgm:prSet/>
      <dgm:spPr/>
      <dgm:t>
        <a:bodyPr/>
        <a:lstStyle/>
        <a:p>
          <a:endParaRPr lang="ru-RU"/>
        </a:p>
      </dgm:t>
    </dgm:pt>
    <dgm:pt modelId="{73BF7BDF-833F-4FE1-AC37-982953D6E6C3}" type="pres">
      <dgm:prSet presAssocID="{810D9DF9-4278-435D-84D5-B801503FAA5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86A94-4D48-441E-A3A8-A07517C505E4}" type="pres">
      <dgm:prSet presAssocID="{810D9DF9-4278-435D-84D5-B801503FAA5E}" presName="matrix" presStyleCnt="0"/>
      <dgm:spPr/>
    </dgm:pt>
    <dgm:pt modelId="{577C8AAE-A76E-4488-A446-779D5FB2364C}" type="pres">
      <dgm:prSet presAssocID="{810D9DF9-4278-435D-84D5-B801503FAA5E}" presName="tile1" presStyleLbl="node1" presStyleIdx="0" presStyleCnt="4" custLinFactNeighborX="1041" custLinFactNeighborY="369"/>
      <dgm:spPr/>
      <dgm:t>
        <a:bodyPr/>
        <a:lstStyle/>
        <a:p>
          <a:endParaRPr lang="ru-RU"/>
        </a:p>
      </dgm:t>
    </dgm:pt>
    <dgm:pt modelId="{57B4C063-6335-4B0A-BD67-FCADB1B7EAEC}" type="pres">
      <dgm:prSet presAssocID="{810D9DF9-4278-435D-84D5-B801503FAA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A824-798E-4E7A-A02E-9764C214DC39}" type="pres">
      <dgm:prSet presAssocID="{810D9DF9-4278-435D-84D5-B801503FAA5E}" presName="tile2" presStyleLbl="node1" presStyleIdx="1" presStyleCnt="4" custLinFactNeighborY="0"/>
      <dgm:spPr/>
      <dgm:t>
        <a:bodyPr/>
        <a:lstStyle/>
        <a:p>
          <a:endParaRPr lang="ru-RU"/>
        </a:p>
      </dgm:t>
    </dgm:pt>
    <dgm:pt modelId="{0182F80D-7B56-4049-A9A4-BC440E9E862B}" type="pres">
      <dgm:prSet presAssocID="{810D9DF9-4278-435D-84D5-B801503FAA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C7E91-9419-4265-92E6-199AE3BBD845}" type="pres">
      <dgm:prSet presAssocID="{810D9DF9-4278-435D-84D5-B801503FAA5E}" presName="tile3" presStyleLbl="node1" presStyleIdx="2" presStyleCnt="4"/>
      <dgm:spPr/>
      <dgm:t>
        <a:bodyPr/>
        <a:lstStyle/>
        <a:p>
          <a:endParaRPr lang="ru-RU"/>
        </a:p>
      </dgm:t>
    </dgm:pt>
    <dgm:pt modelId="{6F30AFB8-A7EC-4D95-95E6-96DE8E8E301A}" type="pres">
      <dgm:prSet presAssocID="{810D9DF9-4278-435D-84D5-B801503FAA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E986C-D1AE-4B38-A401-E84B48031298}" type="pres">
      <dgm:prSet presAssocID="{810D9DF9-4278-435D-84D5-B801503FAA5E}" presName="tile4" presStyleLbl="node1" presStyleIdx="3" presStyleCnt="4" custLinFactNeighborY="185"/>
      <dgm:spPr/>
      <dgm:t>
        <a:bodyPr/>
        <a:lstStyle/>
        <a:p>
          <a:endParaRPr lang="ru-RU"/>
        </a:p>
      </dgm:t>
    </dgm:pt>
    <dgm:pt modelId="{07F70572-38EF-4A8C-8A76-353E501510DB}" type="pres">
      <dgm:prSet presAssocID="{810D9DF9-4278-435D-84D5-B801503FAA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40D8A-4581-4EDE-B7D0-F1B007D5A699}" type="pres">
      <dgm:prSet presAssocID="{810D9DF9-4278-435D-84D5-B801503FAA5E}" presName="centerTile" presStyleLbl="fgShp" presStyleIdx="0" presStyleCnt="1" custScaleX="135966" custScaleY="562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DEEE7-47D0-4DE8-B9A3-7B0627FC5E9C}" type="presOf" srcId="{15CC6BEA-BB01-4AA2-8C14-A6F27CA850BF}" destId="{6F30AFB8-A7EC-4D95-95E6-96DE8E8E301A}" srcOrd="1" destOrd="0" presId="urn:microsoft.com/office/officeart/2005/8/layout/matrix1"/>
    <dgm:cxn modelId="{EC7DCD7E-E997-4252-BD6F-2AEF71988375}" type="presOf" srcId="{92F6DF29-24E3-4481-ABD8-B5364583D34E}" destId="{577C8AAE-A76E-4488-A446-779D5FB2364C}" srcOrd="0" destOrd="0" presId="urn:microsoft.com/office/officeart/2005/8/layout/matrix1"/>
    <dgm:cxn modelId="{D9231A15-BFB5-4A29-A988-F63B85CF7DB9}" type="presOf" srcId="{810D9DF9-4278-435D-84D5-B801503FAA5E}" destId="{73BF7BDF-833F-4FE1-AC37-982953D6E6C3}" srcOrd="0" destOrd="0" presId="urn:microsoft.com/office/officeart/2005/8/layout/matrix1"/>
    <dgm:cxn modelId="{3B297422-6500-44EE-9231-288A9493870A}" srcId="{810D9DF9-4278-435D-84D5-B801503FAA5E}" destId="{4ABD024E-2B40-4E14-A8D6-5E2F01428952}" srcOrd="0" destOrd="0" parTransId="{38ACB760-B36A-471C-A816-EEFCA2FDB90A}" sibTransId="{6C80BFCA-2445-4586-B574-1ECE6FA34E64}"/>
    <dgm:cxn modelId="{C0F8FF21-CAAE-48C1-B768-CC0B8D0A565C}" type="presOf" srcId="{15CC6BEA-BB01-4AA2-8C14-A6F27CA850BF}" destId="{E75C7E91-9419-4265-92E6-199AE3BBD845}" srcOrd="0" destOrd="0" presId="urn:microsoft.com/office/officeart/2005/8/layout/matrix1"/>
    <dgm:cxn modelId="{F11FE987-9E8A-4769-A584-DA47F6E1CA4A}" type="presOf" srcId="{4ABD024E-2B40-4E14-A8D6-5E2F01428952}" destId="{1C140D8A-4581-4EDE-B7D0-F1B007D5A699}" srcOrd="0" destOrd="0" presId="urn:microsoft.com/office/officeart/2005/8/layout/matrix1"/>
    <dgm:cxn modelId="{2AFC098B-8D25-4655-8807-071BCF07954B}" srcId="{4ABD024E-2B40-4E14-A8D6-5E2F01428952}" destId="{15CC6BEA-BB01-4AA2-8C14-A6F27CA850BF}" srcOrd="2" destOrd="0" parTransId="{3FFCF759-2F52-481E-BD1F-EB718E91EDEB}" sibTransId="{807E024C-154A-44AA-A85F-E9D4005C5940}"/>
    <dgm:cxn modelId="{8FE24B19-13D3-4448-B93B-42446F33B7BF}" type="presOf" srcId="{92F6DF29-24E3-4481-ABD8-B5364583D34E}" destId="{57B4C063-6335-4B0A-BD67-FCADB1B7EAEC}" srcOrd="1" destOrd="0" presId="urn:microsoft.com/office/officeart/2005/8/layout/matrix1"/>
    <dgm:cxn modelId="{0EE36095-3D1E-40AC-852A-24D4465DB13D}" type="presOf" srcId="{2CC0DAFF-AE0D-43ED-98D5-FDEBA337ADD1}" destId="{D5FDA824-798E-4E7A-A02E-9764C214DC39}" srcOrd="0" destOrd="0" presId="urn:microsoft.com/office/officeart/2005/8/layout/matrix1"/>
    <dgm:cxn modelId="{4C24FAD7-4C1A-4C95-A183-A4BF46DB72D3}" srcId="{4ABD024E-2B40-4E14-A8D6-5E2F01428952}" destId="{A0F85277-55B7-4E4E-BA93-2EEFFAFF9987}" srcOrd="3" destOrd="0" parTransId="{DC0C8DC8-CA25-496E-96BC-80E6429803F0}" sibTransId="{C8FCF7D1-39D3-4D75-BBA0-1E6B5BF144F0}"/>
    <dgm:cxn modelId="{6306AFF2-8486-41AF-80D4-D419AF8F4972}" srcId="{4ABD024E-2B40-4E14-A8D6-5E2F01428952}" destId="{2CC0DAFF-AE0D-43ED-98D5-FDEBA337ADD1}" srcOrd="1" destOrd="0" parTransId="{105FFC10-824F-4CBC-AADA-7237CFB5CD9D}" sibTransId="{37308701-9F33-4033-A597-462E57441C03}"/>
    <dgm:cxn modelId="{E1020571-6341-40F6-B048-266EC2CD47DD}" type="presOf" srcId="{A0F85277-55B7-4E4E-BA93-2EEFFAFF9987}" destId="{BF8E986C-D1AE-4B38-A401-E84B48031298}" srcOrd="0" destOrd="0" presId="urn:microsoft.com/office/officeart/2005/8/layout/matrix1"/>
    <dgm:cxn modelId="{9ECCC692-2F27-4F7D-BEA5-49D46422A806}" type="presOf" srcId="{A0F85277-55B7-4E4E-BA93-2EEFFAFF9987}" destId="{07F70572-38EF-4A8C-8A76-353E501510DB}" srcOrd="1" destOrd="0" presId="urn:microsoft.com/office/officeart/2005/8/layout/matrix1"/>
    <dgm:cxn modelId="{DB0D2502-1634-4A68-8D37-52D8929E74F4}" type="presOf" srcId="{2CC0DAFF-AE0D-43ED-98D5-FDEBA337ADD1}" destId="{0182F80D-7B56-4049-A9A4-BC440E9E862B}" srcOrd="1" destOrd="0" presId="urn:microsoft.com/office/officeart/2005/8/layout/matrix1"/>
    <dgm:cxn modelId="{96661639-A241-4C75-A13F-8DCEE9D0FB7B}" srcId="{4ABD024E-2B40-4E14-A8D6-5E2F01428952}" destId="{92F6DF29-24E3-4481-ABD8-B5364583D34E}" srcOrd="0" destOrd="0" parTransId="{E5F18A3F-A98E-4F14-BA93-704898EAFFE7}" sibTransId="{C9CF1075-F1DE-4B44-9547-5CD9E7FECC16}"/>
    <dgm:cxn modelId="{1E5EA180-8FAA-48F7-AF10-141471C18AC2}" type="presParOf" srcId="{73BF7BDF-833F-4FE1-AC37-982953D6E6C3}" destId="{07286A94-4D48-441E-A3A8-A07517C505E4}" srcOrd="0" destOrd="0" presId="urn:microsoft.com/office/officeart/2005/8/layout/matrix1"/>
    <dgm:cxn modelId="{B3A90198-6B8D-43F8-87A6-63B34E84A9EA}" type="presParOf" srcId="{07286A94-4D48-441E-A3A8-A07517C505E4}" destId="{577C8AAE-A76E-4488-A446-779D5FB2364C}" srcOrd="0" destOrd="0" presId="urn:microsoft.com/office/officeart/2005/8/layout/matrix1"/>
    <dgm:cxn modelId="{831AFCD0-6C37-4E1A-BC5D-47CA98029C61}" type="presParOf" srcId="{07286A94-4D48-441E-A3A8-A07517C505E4}" destId="{57B4C063-6335-4B0A-BD67-FCADB1B7EAEC}" srcOrd="1" destOrd="0" presId="urn:microsoft.com/office/officeart/2005/8/layout/matrix1"/>
    <dgm:cxn modelId="{F077ACA6-81E5-4406-BAC3-4428807B8B17}" type="presParOf" srcId="{07286A94-4D48-441E-A3A8-A07517C505E4}" destId="{D5FDA824-798E-4E7A-A02E-9764C214DC39}" srcOrd="2" destOrd="0" presId="urn:microsoft.com/office/officeart/2005/8/layout/matrix1"/>
    <dgm:cxn modelId="{DBBAE966-CC14-468A-B19B-C7943DD98B07}" type="presParOf" srcId="{07286A94-4D48-441E-A3A8-A07517C505E4}" destId="{0182F80D-7B56-4049-A9A4-BC440E9E862B}" srcOrd="3" destOrd="0" presId="urn:microsoft.com/office/officeart/2005/8/layout/matrix1"/>
    <dgm:cxn modelId="{EC0688E5-C65A-460E-A196-BF333C8EC451}" type="presParOf" srcId="{07286A94-4D48-441E-A3A8-A07517C505E4}" destId="{E75C7E91-9419-4265-92E6-199AE3BBD845}" srcOrd="4" destOrd="0" presId="urn:microsoft.com/office/officeart/2005/8/layout/matrix1"/>
    <dgm:cxn modelId="{3E58114C-4AA1-4631-BFBE-BB0FE69ED3AC}" type="presParOf" srcId="{07286A94-4D48-441E-A3A8-A07517C505E4}" destId="{6F30AFB8-A7EC-4D95-95E6-96DE8E8E301A}" srcOrd="5" destOrd="0" presId="urn:microsoft.com/office/officeart/2005/8/layout/matrix1"/>
    <dgm:cxn modelId="{338490D1-0FDE-405A-A42F-2C784D447EAD}" type="presParOf" srcId="{07286A94-4D48-441E-A3A8-A07517C505E4}" destId="{BF8E986C-D1AE-4B38-A401-E84B48031298}" srcOrd="6" destOrd="0" presId="urn:microsoft.com/office/officeart/2005/8/layout/matrix1"/>
    <dgm:cxn modelId="{9278B149-C2F9-4009-BCFB-547FCC479947}" type="presParOf" srcId="{07286A94-4D48-441E-A3A8-A07517C505E4}" destId="{07F70572-38EF-4A8C-8A76-353E501510DB}" srcOrd="7" destOrd="0" presId="urn:microsoft.com/office/officeart/2005/8/layout/matrix1"/>
    <dgm:cxn modelId="{5584D352-21BF-4EA2-9E80-32305E179455}" type="presParOf" srcId="{73BF7BDF-833F-4FE1-AC37-982953D6E6C3}" destId="{1C140D8A-4581-4EDE-B7D0-F1B007D5A699}" srcOrd="1" destOrd="0" presId="urn:microsoft.com/office/officeart/2005/8/layout/matrix1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2EB77-B171-4F0A-BC00-0B3735D12D12}" type="doc">
      <dgm:prSet loTypeId="urn:microsoft.com/office/officeart/2005/8/layout/matrix1" loCatId="matrix" qsTypeId="urn:microsoft.com/office/officeart/2005/8/quickstyle/simple1#17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5BE90BFA-0DA2-42E2-A12B-7CEDD335D808}">
      <dgm:prSet custT="1"/>
      <dgm:spPr/>
      <dgm:t>
        <a:bodyPr/>
        <a:lstStyle/>
        <a:p>
          <a:pPr rtl="0"/>
          <a:r>
            <a:rPr lang="ru-RU" sz="4800" b="1" dirty="0" smtClean="0"/>
            <a:t>Объект </a:t>
          </a:r>
          <a:endParaRPr lang="ru-RU" sz="4800" b="1" dirty="0"/>
        </a:p>
      </dgm:t>
    </dgm:pt>
    <dgm:pt modelId="{C343DE50-BD08-48CB-88CB-16826C0735D1}" type="parTrans" cxnId="{A88A2D43-5705-441B-9612-692BF97A676C}">
      <dgm:prSet/>
      <dgm:spPr/>
      <dgm:t>
        <a:bodyPr/>
        <a:lstStyle/>
        <a:p>
          <a:endParaRPr lang="ru-RU"/>
        </a:p>
      </dgm:t>
    </dgm:pt>
    <dgm:pt modelId="{7B20E0E1-5BD6-496F-A608-53560B54E757}" type="sibTrans" cxnId="{A88A2D43-5705-441B-9612-692BF97A676C}">
      <dgm:prSet/>
      <dgm:spPr/>
      <dgm:t>
        <a:bodyPr/>
        <a:lstStyle/>
        <a:p>
          <a:endParaRPr lang="ru-RU"/>
        </a:p>
      </dgm:t>
    </dgm:pt>
    <dgm:pt modelId="{EE98E837-537F-4258-BBC0-D6397B4659F2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4000" b="1" u="sng" dirty="0" err="1" smtClean="0">
              <a:solidFill>
                <a:srgbClr val="002060"/>
              </a:solidFill>
            </a:rPr>
            <a:t>Имиулани</a:t>
          </a:r>
          <a:r>
            <a:rPr lang="ru-RU" sz="4000" b="1" u="sng" dirty="0" smtClean="0">
              <a:solidFill>
                <a:srgbClr val="002060"/>
              </a:solidFill>
            </a:rPr>
            <a:t>  </a:t>
          </a:r>
          <a:r>
            <a:rPr lang="ru-RU" sz="4000" dirty="0" smtClean="0"/>
            <a:t> </a:t>
          </a:r>
          <a:r>
            <a:rPr lang="ru-RU" sz="4000" b="1" dirty="0" err="1" smtClean="0">
              <a:solidFill>
                <a:schemeClr val="tx1"/>
              </a:solidFill>
            </a:rPr>
            <a:t>чула</a:t>
          </a:r>
          <a:r>
            <a:rPr lang="ru-RU" sz="4000" b="1" dirty="0" smtClean="0">
              <a:solidFill>
                <a:schemeClr val="tx1"/>
              </a:solidFill>
            </a:rPr>
            <a:t> </a:t>
          </a:r>
          <a:r>
            <a:rPr lang="ru-RU" sz="4000" b="1" dirty="0" err="1" smtClean="0">
              <a:solidFill>
                <a:srgbClr val="FF0000"/>
              </a:solidFill>
            </a:rPr>
            <a:t>шагьар</a:t>
          </a:r>
          <a:r>
            <a:rPr lang="ru-RU" sz="4000" b="1" dirty="0" smtClean="0">
              <a:solidFill>
                <a:srgbClr val="FF0000"/>
              </a:solidFill>
            </a:rPr>
            <a:t> </a:t>
          </a:r>
          <a:r>
            <a:rPr lang="ru-RU" sz="4000" b="1" dirty="0" err="1" smtClean="0">
              <a:solidFill>
                <a:schemeClr val="tx1"/>
              </a:solidFill>
            </a:rPr>
            <a:t>лушулри</a:t>
          </a:r>
          <a:r>
            <a:rPr lang="ru-RU" sz="4000" b="1" dirty="0" smtClean="0">
              <a:solidFill>
                <a:schemeClr val="tx1"/>
              </a:solidFill>
            </a:rPr>
            <a:t>.</a:t>
          </a:r>
          <a:endParaRPr lang="ru-RU" sz="4000" b="1" dirty="0">
            <a:solidFill>
              <a:schemeClr val="tx1"/>
            </a:solidFill>
          </a:endParaRPr>
        </a:p>
      </dgm:t>
    </dgm:pt>
    <dgm:pt modelId="{DF2B6217-44F2-4857-8572-AFCD29550F7B}" type="parTrans" cxnId="{FF183253-2F67-4971-B64C-30B4D863C5DA}">
      <dgm:prSet/>
      <dgm:spPr/>
      <dgm:t>
        <a:bodyPr/>
        <a:lstStyle/>
        <a:p>
          <a:endParaRPr lang="ru-RU"/>
        </a:p>
      </dgm:t>
    </dgm:pt>
    <dgm:pt modelId="{14A31746-8B85-45B7-8377-5E358B000A33}" type="sibTrans" cxnId="{FF183253-2F67-4971-B64C-30B4D863C5DA}">
      <dgm:prSet/>
      <dgm:spPr/>
      <dgm:t>
        <a:bodyPr/>
        <a:lstStyle/>
        <a:p>
          <a:endParaRPr lang="ru-RU"/>
        </a:p>
      </dgm:t>
    </dgm:pt>
    <dgm:pt modelId="{C0DED971-2D6C-4DDD-A6DB-40DC89684AA3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u="sng" dirty="0" err="1" smtClean="0">
              <a:solidFill>
                <a:srgbClr val="002060"/>
              </a:solidFill>
            </a:rPr>
            <a:t>Нушани</a:t>
          </a:r>
          <a:r>
            <a:rPr lang="ru-RU" u="sng" dirty="0" smtClean="0"/>
            <a:t> </a:t>
          </a:r>
          <a:r>
            <a:rPr lang="ru-RU" b="1" dirty="0" err="1" smtClean="0">
              <a:solidFill>
                <a:schemeClr val="tx1"/>
              </a:solidFill>
            </a:rPr>
            <a:t>автобусличиб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усишала</a:t>
          </a:r>
          <a:r>
            <a:rPr lang="ru-RU" dirty="0" smtClean="0"/>
            <a:t> </a:t>
          </a:r>
          <a:r>
            <a:rPr lang="ru-RU" b="1" dirty="0" err="1" smtClean="0">
              <a:solidFill>
                <a:schemeClr val="tx1"/>
              </a:solidFill>
            </a:rPr>
            <a:t>чебаира</a:t>
          </a:r>
          <a:endParaRPr lang="ru-RU" b="1" dirty="0">
            <a:solidFill>
              <a:schemeClr val="tx1"/>
            </a:solidFill>
          </a:endParaRPr>
        </a:p>
      </dgm:t>
    </dgm:pt>
    <dgm:pt modelId="{502BA79F-CDA2-47ED-9987-745DBB4EC2D5}" type="parTrans" cxnId="{2F7B1E9A-2BBE-477B-B013-58AE61C313AA}">
      <dgm:prSet/>
      <dgm:spPr/>
      <dgm:t>
        <a:bodyPr/>
        <a:lstStyle/>
        <a:p>
          <a:endParaRPr lang="ru-RU"/>
        </a:p>
      </dgm:t>
    </dgm:pt>
    <dgm:pt modelId="{48A9ECC7-5A44-4193-A67A-3005DBF06A8F}" type="sibTrans" cxnId="{2F7B1E9A-2BBE-477B-B013-58AE61C313AA}">
      <dgm:prSet/>
      <dgm:spPr/>
      <dgm:t>
        <a:bodyPr/>
        <a:lstStyle/>
        <a:p>
          <a:endParaRPr lang="ru-RU"/>
        </a:p>
      </dgm:t>
    </dgm:pt>
    <dgm:pt modelId="{A5F904C7-C5B4-4735-AB78-46652B1BD5BC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4000" b="1" dirty="0" err="1" smtClean="0">
              <a:solidFill>
                <a:srgbClr val="FF0000"/>
              </a:solidFill>
            </a:rPr>
            <a:t>Урегал</a:t>
          </a:r>
          <a:r>
            <a:rPr lang="ru-RU" sz="4000" dirty="0" smtClean="0"/>
            <a:t> </a:t>
          </a:r>
          <a:r>
            <a:rPr lang="ru-RU" sz="4000" b="1" dirty="0" err="1" smtClean="0">
              <a:solidFill>
                <a:schemeClr val="tx1"/>
              </a:solidFill>
            </a:rPr>
            <a:t>х</a:t>
          </a:r>
          <a:r>
            <a:rPr lang="en-US" sz="4000" b="1" dirty="0" smtClean="0">
              <a:solidFill>
                <a:schemeClr val="tx1"/>
              </a:solidFill>
            </a:rPr>
            <a:t>I</a:t>
          </a:r>
          <a:r>
            <a:rPr lang="ru-RU" sz="4000" b="1" dirty="0" err="1" smtClean="0">
              <a:solidFill>
                <a:schemeClr val="tx1"/>
              </a:solidFill>
            </a:rPr>
            <a:t>ябличи</a:t>
          </a:r>
          <a:r>
            <a:rPr lang="ru-RU" sz="4000" b="1" dirty="0" smtClean="0">
              <a:solidFill>
                <a:schemeClr val="tx1"/>
              </a:solidFill>
            </a:rPr>
            <a:t> дут</a:t>
          </a:r>
          <a:r>
            <a:rPr lang="en-US" sz="4000" b="1" dirty="0" smtClean="0">
              <a:solidFill>
                <a:schemeClr val="tx1"/>
              </a:solidFill>
            </a:rPr>
            <a:t>I</a:t>
          </a:r>
          <a:r>
            <a:rPr lang="ru-RU" sz="4000" b="1" dirty="0" smtClean="0">
              <a:solidFill>
                <a:schemeClr val="tx1"/>
              </a:solidFill>
            </a:rPr>
            <a:t>а.</a:t>
          </a:r>
          <a:endParaRPr lang="ru-RU" sz="3700" b="1" dirty="0">
            <a:solidFill>
              <a:schemeClr val="tx1"/>
            </a:solidFill>
          </a:endParaRPr>
        </a:p>
      </dgm:t>
    </dgm:pt>
    <dgm:pt modelId="{C935F76F-1464-455D-B73A-4FA6714DBD87}" type="parTrans" cxnId="{EC61A38D-B2E2-436A-AA77-D88B5C1D4A99}">
      <dgm:prSet/>
      <dgm:spPr/>
      <dgm:t>
        <a:bodyPr/>
        <a:lstStyle/>
        <a:p>
          <a:endParaRPr lang="ru-RU"/>
        </a:p>
      </dgm:t>
    </dgm:pt>
    <dgm:pt modelId="{388510A4-561D-4F19-97B0-A4514DC03D6A}" type="sibTrans" cxnId="{EC61A38D-B2E2-436A-AA77-D88B5C1D4A99}">
      <dgm:prSet/>
      <dgm:spPr/>
      <dgm:t>
        <a:bodyPr/>
        <a:lstStyle/>
        <a:p>
          <a:endParaRPr lang="ru-RU"/>
        </a:p>
      </dgm:t>
    </dgm:pt>
    <dgm:pt modelId="{464B5F0C-C9CF-4FDB-921F-5FD9CE4DE67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u="sng" dirty="0" err="1" smtClean="0">
              <a:solidFill>
                <a:srgbClr val="002060"/>
              </a:solidFill>
            </a:rPr>
            <a:t>Заирани</a:t>
          </a:r>
          <a:r>
            <a:rPr lang="ru-RU" dirty="0" smtClean="0"/>
            <a:t> </a:t>
          </a:r>
          <a:r>
            <a:rPr lang="ru-RU" b="1" dirty="0" err="1" smtClean="0">
              <a:solidFill>
                <a:schemeClr val="tx1"/>
              </a:solidFill>
            </a:rPr>
            <a:t>набзи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чумал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сагати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жуз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чедаахъиб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b="1" dirty="0">
            <a:solidFill>
              <a:schemeClr val="tx1"/>
            </a:solidFill>
          </a:endParaRPr>
        </a:p>
      </dgm:t>
    </dgm:pt>
    <dgm:pt modelId="{3CB4EFD7-9F7C-4F45-8896-18A2E0130A39}" type="parTrans" cxnId="{0690D9D0-E6C7-49C5-9BCB-4694BE1EC7D0}">
      <dgm:prSet/>
      <dgm:spPr/>
      <dgm:t>
        <a:bodyPr/>
        <a:lstStyle/>
        <a:p>
          <a:endParaRPr lang="ru-RU"/>
        </a:p>
      </dgm:t>
    </dgm:pt>
    <dgm:pt modelId="{DD2AA4D0-35A7-49BA-837C-29F89E3390C5}" type="sibTrans" cxnId="{0690D9D0-E6C7-49C5-9BCB-4694BE1EC7D0}">
      <dgm:prSet/>
      <dgm:spPr/>
      <dgm:t>
        <a:bodyPr/>
        <a:lstStyle/>
        <a:p>
          <a:endParaRPr lang="ru-RU"/>
        </a:p>
      </dgm:t>
    </dgm:pt>
    <dgm:pt modelId="{4E4D90EE-F1FD-444A-9700-EC1790892486}" type="pres">
      <dgm:prSet presAssocID="{4B62EB77-B171-4F0A-BC00-0B3735D12D1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4046-4DFE-44CE-A54E-5177E97E0F1E}" type="pres">
      <dgm:prSet presAssocID="{4B62EB77-B171-4F0A-BC00-0B3735D12D12}" presName="matrix" presStyleCnt="0"/>
      <dgm:spPr/>
    </dgm:pt>
    <dgm:pt modelId="{A71DF91D-C07C-4A37-8AE8-203048CA32EB}" type="pres">
      <dgm:prSet presAssocID="{4B62EB77-B171-4F0A-BC00-0B3735D12D12}" presName="tile1" presStyleLbl="node1" presStyleIdx="0" presStyleCnt="4" custLinFactNeighborX="1041" custLinFactNeighborY="378"/>
      <dgm:spPr/>
      <dgm:t>
        <a:bodyPr/>
        <a:lstStyle/>
        <a:p>
          <a:endParaRPr lang="ru-RU"/>
        </a:p>
      </dgm:t>
    </dgm:pt>
    <dgm:pt modelId="{AD6A2ADD-65DA-4983-9CCC-A4B9F1C82C85}" type="pres">
      <dgm:prSet presAssocID="{4B62EB77-B171-4F0A-BC00-0B3735D12D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DBEFF-6E61-4618-9BE3-90A80042941F}" type="pres">
      <dgm:prSet presAssocID="{4B62EB77-B171-4F0A-BC00-0B3735D12D12}" presName="tile2" presStyleLbl="node1" presStyleIdx="1" presStyleCnt="4"/>
      <dgm:spPr/>
      <dgm:t>
        <a:bodyPr/>
        <a:lstStyle/>
        <a:p>
          <a:endParaRPr lang="ru-RU"/>
        </a:p>
      </dgm:t>
    </dgm:pt>
    <dgm:pt modelId="{431845A0-FE37-43C2-A1A7-426147F0764B}" type="pres">
      <dgm:prSet presAssocID="{4B62EB77-B171-4F0A-BC00-0B3735D12D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C742F-7E59-4A93-AF70-05B1F38310F0}" type="pres">
      <dgm:prSet presAssocID="{4B62EB77-B171-4F0A-BC00-0B3735D12D12}" presName="tile3" presStyleLbl="node1" presStyleIdx="2" presStyleCnt="4"/>
      <dgm:spPr/>
      <dgm:t>
        <a:bodyPr/>
        <a:lstStyle/>
        <a:p>
          <a:endParaRPr lang="ru-RU"/>
        </a:p>
      </dgm:t>
    </dgm:pt>
    <dgm:pt modelId="{73B8ABD5-56DD-4EDC-8AFD-43AA29B1B253}" type="pres">
      <dgm:prSet presAssocID="{4B62EB77-B171-4F0A-BC00-0B3735D12D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BD622-9A06-4FE5-ADCF-A3C23055EA0F}" type="pres">
      <dgm:prSet presAssocID="{4B62EB77-B171-4F0A-BC00-0B3735D12D12}" presName="tile4" presStyleLbl="node1" presStyleIdx="3" presStyleCnt="4"/>
      <dgm:spPr/>
      <dgm:t>
        <a:bodyPr/>
        <a:lstStyle/>
        <a:p>
          <a:endParaRPr lang="ru-RU"/>
        </a:p>
      </dgm:t>
    </dgm:pt>
    <dgm:pt modelId="{D18B6204-BE01-432C-A7B3-3DECE9D6050C}" type="pres">
      <dgm:prSet presAssocID="{4B62EB77-B171-4F0A-BC00-0B3735D12D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93A5D-0ED8-4DE4-8FD0-B9A47B6ED33B}" type="pres">
      <dgm:prSet presAssocID="{4B62EB77-B171-4F0A-BC00-0B3735D12D1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7BABA-F34E-483E-83AA-60EE09C16B26}" type="presOf" srcId="{464B5F0C-C9CF-4FDB-921F-5FD9CE4DE67A}" destId="{D18B6204-BE01-432C-A7B3-3DECE9D6050C}" srcOrd="1" destOrd="0" presId="urn:microsoft.com/office/officeart/2005/8/layout/matrix1"/>
    <dgm:cxn modelId="{EC61A38D-B2E2-436A-AA77-D88B5C1D4A99}" srcId="{5BE90BFA-0DA2-42E2-A12B-7CEDD335D808}" destId="{A5F904C7-C5B4-4735-AB78-46652B1BD5BC}" srcOrd="2" destOrd="0" parTransId="{C935F76F-1464-455D-B73A-4FA6714DBD87}" sibTransId="{388510A4-561D-4F19-97B0-A4514DC03D6A}"/>
    <dgm:cxn modelId="{398D4B15-6B5E-4C3C-8847-4108EE0F3E13}" type="presOf" srcId="{5BE90BFA-0DA2-42E2-A12B-7CEDD335D808}" destId="{D0B93A5D-0ED8-4DE4-8FD0-B9A47B6ED33B}" srcOrd="0" destOrd="0" presId="urn:microsoft.com/office/officeart/2005/8/layout/matrix1"/>
    <dgm:cxn modelId="{63E5847A-9381-4548-A9E7-45A7D3AB3C34}" type="presOf" srcId="{464B5F0C-C9CF-4FDB-921F-5FD9CE4DE67A}" destId="{2DEBD622-9A06-4FE5-ADCF-A3C23055EA0F}" srcOrd="0" destOrd="0" presId="urn:microsoft.com/office/officeart/2005/8/layout/matrix1"/>
    <dgm:cxn modelId="{6742738A-82E4-4A00-A89D-6D40F288992A}" type="presOf" srcId="{A5F904C7-C5B4-4735-AB78-46652B1BD5BC}" destId="{73B8ABD5-56DD-4EDC-8AFD-43AA29B1B253}" srcOrd="1" destOrd="0" presId="urn:microsoft.com/office/officeart/2005/8/layout/matrix1"/>
    <dgm:cxn modelId="{FF183253-2F67-4971-B64C-30B4D863C5DA}" srcId="{5BE90BFA-0DA2-42E2-A12B-7CEDD335D808}" destId="{EE98E837-537F-4258-BBC0-D6397B4659F2}" srcOrd="0" destOrd="0" parTransId="{DF2B6217-44F2-4857-8572-AFCD29550F7B}" sibTransId="{14A31746-8B85-45B7-8377-5E358B000A33}"/>
    <dgm:cxn modelId="{2F7B1E9A-2BBE-477B-B013-58AE61C313AA}" srcId="{5BE90BFA-0DA2-42E2-A12B-7CEDD335D808}" destId="{C0DED971-2D6C-4DDD-A6DB-40DC89684AA3}" srcOrd="1" destOrd="0" parTransId="{502BA79F-CDA2-47ED-9987-745DBB4EC2D5}" sibTransId="{48A9ECC7-5A44-4193-A67A-3005DBF06A8F}"/>
    <dgm:cxn modelId="{21C7A8C1-4D8F-4753-AB7C-CF74564BEFCA}" type="presOf" srcId="{EE98E837-537F-4258-BBC0-D6397B4659F2}" destId="{A71DF91D-C07C-4A37-8AE8-203048CA32EB}" srcOrd="0" destOrd="0" presId="urn:microsoft.com/office/officeart/2005/8/layout/matrix1"/>
    <dgm:cxn modelId="{3233095D-B72D-450E-AE83-7FEA33B55A47}" type="presOf" srcId="{4B62EB77-B171-4F0A-BC00-0B3735D12D12}" destId="{4E4D90EE-F1FD-444A-9700-EC1790892486}" srcOrd="0" destOrd="0" presId="urn:microsoft.com/office/officeart/2005/8/layout/matrix1"/>
    <dgm:cxn modelId="{0690D9D0-E6C7-49C5-9BCB-4694BE1EC7D0}" srcId="{5BE90BFA-0DA2-42E2-A12B-7CEDD335D808}" destId="{464B5F0C-C9CF-4FDB-921F-5FD9CE4DE67A}" srcOrd="3" destOrd="0" parTransId="{3CB4EFD7-9F7C-4F45-8896-18A2E0130A39}" sibTransId="{DD2AA4D0-35A7-49BA-837C-29F89E3390C5}"/>
    <dgm:cxn modelId="{BE857874-D419-493D-8E1E-237AF6FD8BD7}" type="presOf" srcId="{C0DED971-2D6C-4DDD-A6DB-40DC89684AA3}" destId="{431845A0-FE37-43C2-A1A7-426147F0764B}" srcOrd="1" destOrd="0" presId="urn:microsoft.com/office/officeart/2005/8/layout/matrix1"/>
    <dgm:cxn modelId="{ED09F830-C55A-435F-AC5A-CC8AFB272AEB}" type="presOf" srcId="{C0DED971-2D6C-4DDD-A6DB-40DC89684AA3}" destId="{B4CDBEFF-6E61-4618-9BE3-90A80042941F}" srcOrd="0" destOrd="0" presId="urn:microsoft.com/office/officeart/2005/8/layout/matrix1"/>
    <dgm:cxn modelId="{0894227C-3528-4F73-8D0D-770B9B321B55}" type="presOf" srcId="{EE98E837-537F-4258-BBC0-D6397B4659F2}" destId="{AD6A2ADD-65DA-4983-9CCC-A4B9F1C82C85}" srcOrd="1" destOrd="0" presId="urn:microsoft.com/office/officeart/2005/8/layout/matrix1"/>
    <dgm:cxn modelId="{A88A2D43-5705-441B-9612-692BF97A676C}" srcId="{4B62EB77-B171-4F0A-BC00-0B3735D12D12}" destId="{5BE90BFA-0DA2-42E2-A12B-7CEDD335D808}" srcOrd="0" destOrd="0" parTransId="{C343DE50-BD08-48CB-88CB-16826C0735D1}" sibTransId="{7B20E0E1-5BD6-496F-A608-53560B54E757}"/>
    <dgm:cxn modelId="{30230C5B-244D-40E4-8B50-470148AA2FF2}" type="presOf" srcId="{A5F904C7-C5B4-4735-AB78-46652B1BD5BC}" destId="{C4FC742F-7E59-4A93-AF70-05B1F38310F0}" srcOrd="0" destOrd="0" presId="urn:microsoft.com/office/officeart/2005/8/layout/matrix1"/>
    <dgm:cxn modelId="{4F3FF211-174C-4FCB-B6D5-66BD0F55AAD6}" type="presParOf" srcId="{4E4D90EE-F1FD-444A-9700-EC1790892486}" destId="{750F4046-4DFE-44CE-A54E-5177E97E0F1E}" srcOrd="0" destOrd="0" presId="urn:microsoft.com/office/officeart/2005/8/layout/matrix1"/>
    <dgm:cxn modelId="{59C6FE71-909D-4512-9A7C-E27AFE79F05A}" type="presParOf" srcId="{750F4046-4DFE-44CE-A54E-5177E97E0F1E}" destId="{A71DF91D-C07C-4A37-8AE8-203048CA32EB}" srcOrd="0" destOrd="0" presId="urn:microsoft.com/office/officeart/2005/8/layout/matrix1"/>
    <dgm:cxn modelId="{7DA8FC6D-7B75-4443-8515-BB2199EF864B}" type="presParOf" srcId="{750F4046-4DFE-44CE-A54E-5177E97E0F1E}" destId="{AD6A2ADD-65DA-4983-9CCC-A4B9F1C82C85}" srcOrd="1" destOrd="0" presId="urn:microsoft.com/office/officeart/2005/8/layout/matrix1"/>
    <dgm:cxn modelId="{C5706BF0-A9E4-4A41-A10B-DB7D04BDD355}" type="presParOf" srcId="{750F4046-4DFE-44CE-A54E-5177E97E0F1E}" destId="{B4CDBEFF-6E61-4618-9BE3-90A80042941F}" srcOrd="2" destOrd="0" presId="urn:microsoft.com/office/officeart/2005/8/layout/matrix1"/>
    <dgm:cxn modelId="{6CE22226-2C0C-4430-9F8C-F6BB2365B22E}" type="presParOf" srcId="{750F4046-4DFE-44CE-A54E-5177E97E0F1E}" destId="{431845A0-FE37-43C2-A1A7-426147F0764B}" srcOrd="3" destOrd="0" presId="urn:microsoft.com/office/officeart/2005/8/layout/matrix1"/>
    <dgm:cxn modelId="{1D50DD27-A607-499B-904B-C77360CF3AA2}" type="presParOf" srcId="{750F4046-4DFE-44CE-A54E-5177E97E0F1E}" destId="{C4FC742F-7E59-4A93-AF70-05B1F38310F0}" srcOrd="4" destOrd="0" presId="urn:microsoft.com/office/officeart/2005/8/layout/matrix1"/>
    <dgm:cxn modelId="{8CB4F61F-D5F0-48D9-A9BB-722977B43182}" type="presParOf" srcId="{750F4046-4DFE-44CE-A54E-5177E97E0F1E}" destId="{73B8ABD5-56DD-4EDC-8AFD-43AA29B1B253}" srcOrd="5" destOrd="0" presId="urn:microsoft.com/office/officeart/2005/8/layout/matrix1"/>
    <dgm:cxn modelId="{AF5D3559-D9E4-4672-A217-431059E0D97C}" type="presParOf" srcId="{750F4046-4DFE-44CE-A54E-5177E97E0F1E}" destId="{2DEBD622-9A06-4FE5-ADCF-A3C23055EA0F}" srcOrd="6" destOrd="0" presId="urn:microsoft.com/office/officeart/2005/8/layout/matrix1"/>
    <dgm:cxn modelId="{91DBD21E-992B-436C-B262-2CC35D267621}" type="presParOf" srcId="{750F4046-4DFE-44CE-A54E-5177E97E0F1E}" destId="{D18B6204-BE01-432C-A7B3-3DECE9D6050C}" srcOrd="7" destOrd="0" presId="urn:microsoft.com/office/officeart/2005/8/layout/matrix1"/>
    <dgm:cxn modelId="{DCA23B6C-3099-4CDA-8AD0-A5E0D73C0B51}" type="presParOf" srcId="{4E4D90EE-F1FD-444A-9700-EC1790892486}" destId="{D0B93A5D-0ED8-4DE4-8FD0-B9A47B6ED3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9BC3F6-BBF8-4719-B074-75C8D0EE1D29}" type="doc">
      <dgm:prSet loTypeId="urn:microsoft.com/office/officeart/2005/8/layout/matrix1" loCatId="matrix" qsTypeId="urn:microsoft.com/office/officeart/2005/8/quickstyle/simple1#16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B53993DF-1BA8-44B7-894A-1E90026F33EB}">
      <dgm:prSet custT="1"/>
      <dgm:spPr/>
      <dgm:t>
        <a:bodyPr/>
        <a:lstStyle/>
        <a:p>
          <a:pPr rtl="0"/>
          <a:r>
            <a:rPr lang="ru-RU" sz="4000" b="1" dirty="0" smtClean="0"/>
            <a:t>Подлежащее</a:t>
          </a:r>
          <a:r>
            <a:rPr lang="ru-RU" sz="2800" dirty="0" smtClean="0"/>
            <a:t> </a:t>
          </a:r>
          <a:endParaRPr lang="ru-RU" sz="2800" dirty="0"/>
        </a:p>
      </dgm:t>
    </dgm:pt>
    <dgm:pt modelId="{F9412CBD-2510-49B5-B42F-3E2D20516033}" type="parTrans" cxnId="{07095A93-3E9D-4C3E-8D8D-7EE3915B01D7}">
      <dgm:prSet/>
      <dgm:spPr/>
      <dgm:t>
        <a:bodyPr/>
        <a:lstStyle/>
        <a:p>
          <a:endParaRPr lang="ru-RU"/>
        </a:p>
      </dgm:t>
    </dgm:pt>
    <dgm:pt modelId="{069E66D9-16DE-4C90-9A1E-F39EC2FF4588}" type="sibTrans" cxnId="{07095A93-3E9D-4C3E-8D8D-7EE3915B01D7}">
      <dgm:prSet/>
      <dgm:spPr/>
      <dgm:t>
        <a:bodyPr/>
        <a:lstStyle/>
        <a:p>
          <a:endParaRPr lang="ru-RU"/>
        </a:p>
      </dgm:t>
    </dgm:pt>
    <dgm:pt modelId="{7AE45253-EA78-4C1F-9D17-5BD155DA729D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000" b="1" i="0" dirty="0" smtClean="0">
            <a:solidFill>
              <a:schemeClr val="tx1"/>
            </a:solidFill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i="0" u="sng" dirty="0" err="1" smtClean="0">
              <a:solidFill>
                <a:srgbClr val="FF0000"/>
              </a:solidFill>
            </a:rPr>
            <a:t>Амирли</a:t>
          </a:r>
          <a:r>
            <a:rPr lang="ru-RU" sz="4000" b="1" i="0" u="sng" dirty="0" smtClean="0">
              <a:solidFill>
                <a:srgbClr val="FF0000"/>
              </a:solidFill>
            </a:rPr>
            <a:t>  </a:t>
          </a:r>
          <a:r>
            <a:rPr lang="ru-RU" sz="4000" b="1" i="0" dirty="0" smtClean="0">
              <a:solidFill>
                <a:srgbClr val="FFFF00"/>
              </a:solidFill>
            </a:rPr>
            <a:t>(</a:t>
          </a:r>
          <a:r>
            <a:rPr lang="ru-RU" sz="4000" b="1" i="0" dirty="0" err="1" smtClean="0">
              <a:solidFill>
                <a:srgbClr val="FFFF00"/>
              </a:solidFill>
            </a:rPr>
            <a:t>чили</a:t>
          </a:r>
          <a:r>
            <a:rPr lang="ru-RU" sz="4000" b="1" i="0" dirty="0" smtClean="0">
              <a:solidFill>
                <a:srgbClr val="FFFF00"/>
              </a:solidFill>
            </a:rPr>
            <a:t>?) </a:t>
          </a:r>
          <a:r>
            <a:rPr lang="ru-RU" sz="4000" b="1" i="0" dirty="0" err="1" smtClean="0">
              <a:solidFill>
                <a:schemeClr val="tx1"/>
              </a:solidFill>
            </a:rPr>
            <a:t>иличирад</a:t>
          </a:r>
          <a:r>
            <a:rPr lang="ru-RU" sz="4000" b="1" i="0" dirty="0" smtClean="0">
              <a:solidFill>
                <a:schemeClr val="tx1"/>
              </a:solidFill>
            </a:rPr>
            <a:t>  </a:t>
          </a:r>
          <a:r>
            <a:rPr lang="ru-RU" sz="4000" b="1" i="0" dirty="0" err="1" smtClean="0">
              <a:solidFill>
                <a:schemeClr val="tx1"/>
              </a:solidFill>
            </a:rPr>
            <a:t>х</a:t>
          </a:r>
          <a:r>
            <a:rPr lang="en-US" sz="4000" b="1" i="0" dirty="0" smtClean="0">
              <a:solidFill>
                <a:schemeClr val="tx1"/>
              </a:solidFill>
            </a:rPr>
            <a:t>I</a:t>
          </a:r>
          <a:r>
            <a:rPr lang="ru-RU" sz="4000" b="1" i="0" dirty="0" err="1" smtClean="0">
              <a:solidFill>
                <a:schemeClr val="tx1"/>
              </a:solidFill>
            </a:rPr>
            <a:t>ул-би</a:t>
          </a:r>
          <a:r>
            <a:rPr lang="ru-RU" sz="4000" b="1" i="0" dirty="0" smtClean="0">
              <a:solidFill>
                <a:schemeClr val="tx1"/>
              </a:solidFill>
            </a:rPr>
            <a:t> </a:t>
          </a:r>
          <a:r>
            <a:rPr lang="ru-RU" sz="4000" b="1" i="0" dirty="0" err="1" smtClean="0">
              <a:solidFill>
                <a:schemeClr val="tx1"/>
              </a:solidFill>
            </a:rPr>
            <a:t>черисули</a:t>
          </a:r>
          <a:r>
            <a:rPr lang="ru-RU" sz="4000" b="1" i="0" dirty="0" smtClean="0">
              <a:solidFill>
                <a:schemeClr val="tx1"/>
              </a:solidFill>
            </a:rPr>
            <a:t> ах</a:t>
          </a:r>
          <a:r>
            <a:rPr lang="en-US" sz="4000" b="1" i="0" dirty="0" smtClean="0">
              <a:solidFill>
                <a:schemeClr val="tx1"/>
              </a:solidFill>
            </a:rPr>
            <a:t>I</a:t>
          </a:r>
          <a:r>
            <a:rPr lang="ru-RU" sz="4000" b="1" i="0" dirty="0" err="1" smtClean="0">
              <a:solidFill>
                <a:schemeClr val="tx1"/>
              </a:solidFill>
            </a:rPr>
            <a:t>енри</a:t>
          </a:r>
          <a:r>
            <a:rPr lang="ru-RU" sz="4000" b="1" i="0" dirty="0" smtClean="0">
              <a:solidFill>
                <a:schemeClr val="tx1"/>
              </a:solidFill>
            </a:rPr>
            <a:t>. 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1F2448B-CFE0-4D85-A665-78ACF559FEC8}" type="parTrans" cxnId="{7057D151-00B0-4947-BBC2-042F4313D30A}">
      <dgm:prSet/>
      <dgm:spPr/>
      <dgm:t>
        <a:bodyPr/>
        <a:lstStyle/>
        <a:p>
          <a:endParaRPr lang="ru-RU"/>
        </a:p>
      </dgm:t>
    </dgm:pt>
    <dgm:pt modelId="{7063554C-4AED-423A-9CC4-3C20AD450D27}" type="sibTrans" cxnId="{7057D151-00B0-4947-BBC2-042F4313D30A}">
      <dgm:prSet/>
      <dgm:spPr/>
      <dgm:t>
        <a:bodyPr/>
        <a:lstStyle/>
        <a:p>
          <a:endParaRPr lang="ru-RU"/>
        </a:p>
      </dgm:t>
    </dgm:pt>
    <dgm:pt modelId="{3FC0E779-C1AF-4326-81E8-7327253EFFA8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u="sng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Дудешли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(</a:t>
          </a:r>
          <a:r>
            <a:rPr lang="ru-RU" sz="4000" b="1" kern="1200" dirty="0" err="1" smtClean="0">
              <a:solidFill>
                <a:srgbClr val="FFFF00"/>
              </a:solidFill>
              <a:latin typeface="+mn-lt"/>
              <a:ea typeface="+mn-ea"/>
              <a:cs typeface="+mn-cs"/>
            </a:rPr>
            <a:t>чили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?)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столличибси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газета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асиб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ru-RU" sz="4000" dirty="0" smtClean="0"/>
        </a:p>
        <a:p>
          <a:endParaRPr lang="ru-RU" sz="4000" dirty="0"/>
        </a:p>
      </dgm:t>
    </dgm:pt>
    <dgm:pt modelId="{7FDDF98C-CC27-4B4D-9A79-B6127F7D7B0C}" type="parTrans" cxnId="{22C28451-046C-4231-8ACB-E3ACB05439BD}">
      <dgm:prSet/>
      <dgm:spPr/>
      <dgm:t>
        <a:bodyPr/>
        <a:lstStyle/>
        <a:p>
          <a:endParaRPr lang="ru-RU"/>
        </a:p>
      </dgm:t>
    </dgm:pt>
    <dgm:pt modelId="{98D569CD-0C02-4DDD-9239-4A687C83BA8F}" type="sibTrans" cxnId="{22C28451-046C-4231-8ACB-E3ACB05439BD}">
      <dgm:prSet/>
      <dgm:spPr/>
      <dgm:t>
        <a:bodyPr/>
        <a:lstStyle/>
        <a:p>
          <a:endParaRPr lang="ru-RU"/>
        </a:p>
      </dgm:t>
    </dgm:pt>
    <dgm:pt modelId="{82B81746-CFE3-4426-A101-F7F71281762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000" b="1" i="0" dirty="0" smtClean="0">
            <a:solidFill>
              <a:schemeClr val="tx1"/>
            </a:solidFill>
          </a:endParaRPr>
        </a:p>
        <a:p>
          <a:pPr marL="0" marR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b="1" u="sng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Шагьар</a:t>
          </a:r>
          <a:r>
            <a:rPr lang="ru-RU" sz="40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(се?)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лебг</a:t>
          </a:r>
          <a:r>
            <a:rPr lang="en-US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еб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умуси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саби</a:t>
          </a:r>
          <a:endParaRPr lang="ru-RU" sz="4000" dirty="0" smtClean="0"/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gm:t>
    </dgm:pt>
    <dgm:pt modelId="{C940281C-E152-404A-A915-E88166DBDAD9}" type="parTrans" cxnId="{EA1004D7-A699-4C95-B854-4CB2C58C6194}">
      <dgm:prSet/>
      <dgm:spPr/>
      <dgm:t>
        <a:bodyPr/>
        <a:lstStyle/>
        <a:p>
          <a:endParaRPr lang="ru-RU"/>
        </a:p>
      </dgm:t>
    </dgm:pt>
    <dgm:pt modelId="{D5597974-662F-4AB1-B146-3AE663271BA9}" type="sibTrans" cxnId="{EA1004D7-A699-4C95-B854-4CB2C58C6194}">
      <dgm:prSet/>
      <dgm:spPr/>
      <dgm:t>
        <a:bodyPr/>
        <a:lstStyle/>
        <a:p>
          <a:endParaRPr lang="ru-RU"/>
        </a:p>
      </dgm:t>
    </dgm:pt>
    <dgm:pt modelId="{D597711C-6AB1-4F4D-BD2E-F928FC4E240F}">
      <dgm:prSet custT="1"/>
      <dgm:spPr/>
      <dgm:t>
        <a:bodyPr/>
        <a:lstStyle/>
        <a:p>
          <a:pPr marL="0" marR="0" indent="0" defTabSz="16002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>
              <a:solidFill>
                <a:schemeClr val="tx1"/>
              </a:solidFill>
            </a:rPr>
            <a:t>      </a:t>
          </a:r>
          <a:r>
            <a:rPr lang="ru-RU" sz="4000" b="1" u="sng" dirty="0" err="1" smtClean="0">
              <a:solidFill>
                <a:srgbClr val="FF0000"/>
              </a:solidFill>
            </a:rPr>
            <a:t>Наб</a:t>
          </a:r>
          <a:r>
            <a:rPr lang="ru-RU" sz="4000" b="1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rgbClr val="FFFF00"/>
              </a:solidFill>
            </a:rPr>
            <a:t>(</a:t>
          </a:r>
          <a:r>
            <a:rPr lang="ru-RU" sz="4000" b="1" dirty="0" err="1" smtClean="0">
              <a:solidFill>
                <a:srgbClr val="FFFF00"/>
              </a:solidFill>
            </a:rPr>
            <a:t>чис</a:t>
          </a:r>
          <a:r>
            <a:rPr lang="ru-RU" sz="4000" b="1" dirty="0" smtClean="0">
              <a:solidFill>
                <a:srgbClr val="FFFF00"/>
              </a:solidFill>
            </a:rPr>
            <a:t>?) </a:t>
          </a:r>
          <a:r>
            <a:rPr lang="ru-RU" sz="4000" b="1" dirty="0" err="1" smtClean="0">
              <a:solidFill>
                <a:schemeClr val="tx1"/>
              </a:solidFill>
            </a:rPr>
            <a:t>Батирайла</a:t>
          </a:r>
          <a:r>
            <a:rPr lang="ru-RU" sz="4000" b="1" dirty="0" smtClean="0">
              <a:solidFill>
                <a:schemeClr val="tx1"/>
              </a:solidFill>
            </a:rPr>
            <a:t> </a:t>
          </a:r>
          <a:r>
            <a:rPr lang="ru-RU" sz="4000" b="1" dirty="0" err="1" smtClean="0">
              <a:solidFill>
                <a:schemeClr val="tx1"/>
              </a:solidFill>
            </a:rPr>
            <a:t>далуйти</a:t>
          </a:r>
          <a:r>
            <a:rPr lang="ru-RU" sz="4000" b="1" dirty="0" smtClean="0">
              <a:solidFill>
                <a:schemeClr val="tx1"/>
              </a:solidFill>
            </a:rPr>
            <a:t> </a:t>
          </a:r>
          <a:r>
            <a:rPr lang="ru-RU" sz="4000" b="1" u="sng" dirty="0" err="1" smtClean="0">
              <a:solidFill>
                <a:schemeClr val="tx1"/>
              </a:solidFill>
            </a:rPr>
            <a:t>дигахъис</a:t>
          </a:r>
          <a:r>
            <a:rPr lang="ru-RU" sz="4000" b="1" dirty="0" smtClean="0">
              <a:solidFill>
                <a:schemeClr val="tx1"/>
              </a:solidFill>
            </a:rPr>
            <a:t>.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/>
        </a:p>
      </dgm:t>
    </dgm:pt>
    <dgm:pt modelId="{AA9F5A16-1F61-4928-BAAF-4F44296A8B11}" type="parTrans" cxnId="{F3776829-AE45-4F98-B8EC-40782EC4F581}">
      <dgm:prSet/>
      <dgm:spPr/>
      <dgm:t>
        <a:bodyPr/>
        <a:lstStyle/>
        <a:p>
          <a:endParaRPr lang="ru-RU"/>
        </a:p>
      </dgm:t>
    </dgm:pt>
    <dgm:pt modelId="{48951F21-71A3-4CC4-96FD-A72A177ADAC6}" type="sibTrans" cxnId="{F3776829-AE45-4F98-B8EC-40782EC4F581}">
      <dgm:prSet/>
      <dgm:spPr/>
      <dgm:t>
        <a:bodyPr/>
        <a:lstStyle/>
        <a:p>
          <a:endParaRPr lang="ru-RU"/>
        </a:p>
      </dgm:t>
    </dgm:pt>
    <dgm:pt modelId="{C8D96249-3258-4731-9405-9BFB9621003A}" type="pres">
      <dgm:prSet presAssocID="{9B9BC3F6-BBF8-4719-B074-75C8D0EE1D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5FBCF-FD5A-4563-9E4A-8EEAA7D9155E}" type="pres">
      <dgm:prSet presAssocID="{9B9BC3F6-BBF8-4719-B074-75C8D0EE1D29}" presName="matrix" presStyleCnt="0"/>
      <dgm:spPr/>
    </dgm:pt>
    <dgm:pt modelId="{EB0A9549-BE10-4085-848E-842E5BE80132}" type="pres">
      <dgm:prSet presAssocID="{9B9BC3F6-BBF8-4719-B074-75C8D0EE1D29}" presName="tile1" presStyleLbl="node1" presStyleIdx="0" presStyleCnt="4" custScaleX="103472"/>
      <dgm:spPr/>
      <dgm:t>
        <a:bodyPr/>
        <a:lstStyle/>
        <a:p>
          <a:endParaRPr lang="ru-RU"/>
        </a:p>
      </dgm:t>
    </dgm:pt>
    <dgm:pt modelId="{D1DCB0AB-D532-4A9F-8C42-D44C42BDEB7B}" type="pres">
      <dgm:prSet presAssocID="{9B9BC3F6-BBF8-4719-B074-75C8D0EE1D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18138-57D2-421E-9829-B4CC491A2364}" type="pres">
      <dgm:prSet presAssocID="{9B9BC3F6-BBF8-4719-B074-75C8D0EE1D29}" presName="tile2" presStyleLbl="node1" presStyleIdx="1" presStyleCnt="4"/>
      <dgm:spPr/>
      <dgm:t>
        <a:bodyPr/>
        <a:lstStyle/>
        <a:p>
          <a:endParaRPr lang="ru-RU"/>
        </a:p>
      </dgm:t>
    </dgm:pt>
    <dgm:pt modelId="{39F8FA08-31DA-4C19-BD44-D803DD08FCB3}" type="pres">
      <dgm:prSet presAssocID="{9B9BC3F6-BBF8-4719-B074-75C8D0EE1D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FAC92-F591-4ED6-878E-1F0EC78B93D1}" type="pres">
      <dgm:prSet presAssocID="{9B9BC3F6-BBF8-4719-B074-75C8D0EE1D29}" presName="tile3" presStyleLbl="node1" presStyleIdx="2" presStyleCnt="4"/>
      <dgm:spPr/>
      <dgm:t>
        <a:bodyPr/>
        <a:lstStyle/>
        <a:p>
          <a:endParaRPr lang="ru-RU"/>
        </a:p>
      </dgm:t>
    </dgm:pt>
    <dgm:pt modelId="{CBA3AAFC-EDDC-41DC-9A9F-A6BFB543DD28}" type="pres">
      <dgm:prSet presAssocID="{9B9BC3F6-BBF8-4719-B074-75C8D0EE1D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C5A2C-0E4B-44F3-BA4F-BDAB5D8FC0F0}" type="pres">
      <dgm:prSet presAssocID="{9B9BC3F6-BBF8-4719-B074-75C8D0EE1D29}" presName="tile4" presStyleLbl="node1" presStyleIdx="3" presStyleCnt="4"/>
      <dgm:spPr/>
      <dgm:t>
        <a:bodyPr/>
        <a:lstStyle/>
        <a:p>
          <a:endParaRPr lang="ru-RU"/>
        </a:p>
      </dgm:t>
    </dgm:pt>
    <dgm:pt modelId="{BF12865F-572E-447C-A4C5-3D02F18A9429}" type="pres">
      <dgm:prSet presAssocID="{9B9BC3F6-BBF8-4719-B074-75C8D0EE1D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089C5-54CE-448A-B4EB-F91733D4817E}" type="pres">
      <dgm:prSet presAssocID="{9B9BC3F6-BBF8-4719-B074-75C8D0EE1D29}" presName="centerTile" presStyleLbl="fgShp" presStyleIdx="0" presStyleCnt="1" custScaleX="150464" custScaleY="7500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004D7-A699-4C95-B854-4CB2C58C6194}" srcId="{B53993DF-1BA8-44B7-894A-1E90026F33EB}" destId="{82B81746-CFE3-4426-A101-F7F712817624}" srcOrd="2" destOrd="0" parTransId="{C940281C-E152-404A-A915-E88166DBDAD9}" sibTransId="{D5597974-662F-4AB1-B146-3AE663271BA9}"/>
    <dgm:cxn modelId="{8BDB015C-4C84-4FC7-A14A-0F4A9B45FD83}" type="presOf" srcId="{7AE45253-EA78-4C1F-9D17-5BD155DA729D}" destId="{D1DCB0AB-D532-4A9F-8C42-D44C42BDEB7B}" srcOrd="1" destOrd="0" presId="urn:microsoft.com/office/officeart/2005/8/layout/matrix1"/>
    <dgm:cxn modelId="{7057D151-00B0-4947-BBC2-042F4313D30A}" srcId="{B53993DF-1BA8-44B7-894A-1E90026F33EB}" destId="{7AE45253-EA78-4C1F-9D17-5BD155DA729D}" srcOrd="0" destOrd="0" parTransId="{91F2448B-CFE0-4D85-A665-78ACF559FEC8}" sibTransId="{7063554C-4AED-423A-9CC4-3C20AD450D27}"/>
    <dgm:cxn modelId="{919F30A7-BBFF-441F-86D8-3F5DB35F6B0B}" type="presOf" srcId="{82B81746-CFE3-4426-A101-F7F712817624}" destId="{71EFAC92-F591-4ED6-878E-1F0EC78B93D1}" srcOrd="0" destOrd="0" presId="urn:microsoft.com/office/officeart/2005/8/layout/matrix1"/>
    <dgm:cxn modelId="{F3776829-AE45-4F98-B8EC-40782EC4F581}" srcId="{B53993DF-1BA8-44B7-894A-1E90026F33EB}" destId="{D597711C-6AB1-4F4D-BD2E-F928FC4E240F}" srcOrd="3" destOrd="0" parTransId="{AA9F5A16-1F61-4928-BAAF-4F44296A8B11}" sibTransId="{48951F21-71A3-4CC4-96FD-A72A177ADAC6}"/>
    <dgm:cxn modelId="{42D7F266-66E5-4687-A7D0-7BEBB8AF20C3}" type="presOf" srcId="{B53993DF-1BA8-44B7-894A-1E90026F33EB}" destId="{C46089C5-54CE-448A-B4EB-F91733D4817E}" srcOrd="0" destOrd="0" presId="urn:microsoft.com/office/officeart/2005/8/layout/matrix1"/>
    <dgm:cxn modelId="{989909A0-3505-4A08-B682-62AE720657BC}" type="presOf" srcId="{9B9BC3F6-BBF8-4719-B074-75C8D0EE1D29}" destId="{C8D96249-3258-4731-9405-9BFB9621003A}" srcOrd="0" destOrd="0" presId="urn:microsoft.com/office/officeart/2005/8/layout/matrix1"/>
    <dgm:cxn modelId="{396CC825-9A50-4788-87E9-D5E12852181E}" type="presOf" srcId="{7AE45253-EA78-4C1F-9D17-5BD155DA729D}" destId="{EB0A9549-BE10-4085-848E-842E5BE80132}" srcOrd="0" destOrd="0" presId="urn:microsoft.com/office/officeart/2005/8/layout/matrix1"/>
    <dgm:cxn modelId="{51F8F553-92AE-497A-B2B0-E9D5504A6424}" type="presOf" srcId="{D597711C-6AB1-4F4D-BD2E-F928FC4E240F}" destId="{838C5A2C-0E4B-44F3-BA4F-BDAB5D8FC0F0}" srcOrd="0" destOrd="0" presId="urn:microsoft.com/office/officeart/2005/8/layout/matrix1"/>
    <dgm:cxn modelId="{E12BE52C-4E79-4134-A0C4-41E0A109AAFF}" type="presOf" srcId="{3FC0E779-C1AF-4326-81E8-7327253EFFA8}" destId="{A5318138-57D2-421E-9829-B4CC491A2364}" srcOrd="0" destOrd="0" presId="urn:microsoft.com/office/officeart/2005/8/layout/matrix1"/>
    <dgm:cxn modelId="{C1488D4C-E6A5-484C-AC46-D49644E9E362}" type="presOf" srcId="{3FC0E779-C1AF-4326-81E8-7327253EFFA8}" destId="{39F8FA08-31DA-4C19-BD44-D803DD08FCB3}" srcOrd="1" destOrd="0" presId="urn:microsoft.com/office/officeart/2005/8/layout/matrix1"/>
    <dgm:cxn modelId="{287CF8C6-1E5E-466B-B892-B096594A3BBB}" type="presOf" srcId="{82B81746-CFE3-4426-A101-F7F712817624}" destId="{CBA3AAFC-EDDC-41DC-9A9F-A6BFB543DD28}" srcOrd="1" destOrd="0" presId="urn:microsoft.com/office/officeart/2005/8/layout/matrix1"/>
    <dgm:cxn modelId="{22C28451-046C-4231-8ACB-E3ACB05439BD}" srcId="{B53993DF-1BA8-44B7-894A-1E90026F33EB}" destId="{3FC0E779-C1AF-4326-81E8-7327253EFFA8}" srcOrd="1" destOrd="0" parTransId="{7FDDF98C-CC27-4B4D-9A79-B6127F7D7B0C}" sibTransId="{98D569CD-0C02-4DDD-9239-4A687C83BA8F}"/>
    <dgm:cxn modelId="{07095A93-3E9D-4C3E-8D8D-7EE3915B01D7}" srcId="{9B9BC3F6-BBF8-4719-B074-75C8D0EE1D29}" destId="{B53993DF-1BA8-44B7-894A-1E90026F33EB}" srcOrd="0" destOrd="0" parTransId="{F9412CBD-2510-49B5-B42F-3E2D20516033}" sibTransId="{069E66D9-16DE-4C90-9A1E-F39EC2FF4588}"/>
    <dgm:cxn modelId="{9CA42513-3BCD-4ADB-8CA1-DB1E08758FE5}" type="presOf" srcId="{D597711C-6AB1-4F4D-BD2E-F928FC4E240F}" destId="{BF12865F-572E-447C-A4C5-3D02F18A9429}" srcOrd="1" destOrd="0" presId="urn:microsoft.com/office/officeart/2005/8/layout/matrix1"/>
    <dgm:cxn modelId="{FA00C2CF-0E60-431D-8391-B55475DB44ED}" type="presParOf" srcId="{C8D96249-3258-4731-9405-9BFB9621003A}" destId="{8375FBCF-FD5A-4563-9E4A-8EEAA7D9155E}" srcOrd="0" destOrd="0" presId="urn:microsoft.com/office/officeart/2005/8/layout/matrix1"/>
    <dgm:cxn modelId="{BDBC1BE4-D5B9-4D28-ABCB-E3AD81EB5787}" type="presParOf" srcId="{8375FBCF-FD5A-4563-9E4A-8EEAA7D9155E}" destId="{EB0A9549-BE10-4085-848E-842E5BE80132}" srcOrd="0" destOrd="0" presId="urn:microsoft.com/office/officeart/2005/8/layout/matrix1"/>
    <dgm:cxn modelId="{C2E19413-A0D2-41B7-A460-AE08C22D89CC}" type="presParOf" srcId="{8375FBCF-FD5A-4563-9E4A-8EEAA7D9155E}" destId="{D1DCB0AB-D532-4A9F-8C42-D44C42BDEB7B}" srcOrd="1" destOrd="0" presId="urn:microsoft.com/office/officeart/2005/8/layout/matrix1"/>
    <dgm:cxn modelId="{D1AA0B1F-EA81-4F2C-988D-365AE8078504}" type="presParOf" srcId="{8375FBCF-FD5A-4563-9E4A-8EEAA7D9155E}" destId="{A5318138-57D2-421E-9829-B4CC491A2364}" srcOrd="2" destOrd="0" presId="urn:microsoft.com/office/officeart/2005/8/layout/matrix1"/>
    <dgm:cxn modelId="{0988B53A-FB96-416D-80D2-3B03CCB311E7}" type="presParOf" srcId="{8375FBCF-FD5A-4563-9E4A-8EEAA7D9155E}" destId="{39F8FA08-31DA-4C19-BD44-D803DD08FCB3}" srcOrd="3" destOrd="0" presId="urn:microsoft.com/office/officeart/2005/8/layout/matrix1"/>
    <dgm:cxn modelId="{C81067B7-A48D-400C-B2B6-BA7792664AED}" type="presParOf" srcId="{8375FBCF-FD5A-4563-9E4A-8EEAA7D9155E}" destId="{71EFAC92-F591-4ED6-878E-1F0EC78B93D1}" srcOrd="4" destOrd="0" presId="urn:microsoft.com/office/officeart/2005/8/layout/matrix1"/>
    <dgm:cxn modelId="{034B6F66-BB2E-41B3-A371-02CB0538410A}" type="presParOf" srcId="{8375FBCF-FD5A-4563-9E4A-8EEAA7D9155E}" destId="{CBA3AAFC-EDDC-41DC-9A9F-A6BFB543DD28}" srcOrd="5" destOrd="0" presId="urn:microsoft.com/office/officeart/2005/8/layout/matrix1"/>
    <dgm:cxn modelId="{24FDDDF9-BF48-4F8E-B97A-3FD4792EE06B}" type="presParOf" srcId="{8375FBCF-FD5A-4563-9E4A-8EEAA7D9155E}" destId="{838C5A2C-0E4B-44F3-BA4F-BDAB5D8FC0F0}" srcOrd="6" destOrd="0" presId="urn:microsoft.com/office/officeart/2005/8/layout/matrix1"/>
    <dgm:cxn modelId="{F8BF89C0-C416-4172-81E2-9E2DC464AE2C}" type="presParOf" srcId="{8375FBCF-FD5A-4563-9E4A-8EEAA7D9155E}" destId="{BF12865F-572E-447C-A4C5-3D02F18A9429}" srcOrd="7" destOrd="0" presId="urn:microsoft.com/office/officeart/2005/8/layout/matrix1"/>
    <dgm:cxn modelId="{8DB51DF2-B818-4D9A-9254-43F4FEEF553E}" type="presParOf" srcId="{C8D96249-3258-4731-9405-9BFB9621003A}" destId="{C46089C5-54CE-448A-B4EB-F91733D481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334895-14F2-440F-9348-6D17955DBE4A}" type="doc">
      <dgm:prSet loTypeId="urn:microsoft.com/office/officeart/2005/8/layout/cycle2" loCatId="cycle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2808EC72-BC48-4766-8322-FE7507968C45}">
      <dgm:prSet/>
      <dgm:spPr/>
      <dgm:t>
        <a:bodyPr/>
        <a:lstStyle/>
        <a:p>
          <a:pPr rtl="0"/>
          <a:r>
            <a:rPr lang="ru-RU" b="1" dirty="0" err="1" smtClean="0"/>
            <a:t>Предложениела</a:t>
          </a:r>
          <a:r>
            <a:rPr lang="ru-RU" b="1" dirty="0" smtClean="0"/>
            <a:t> бек</a:t>
          </a:r>
          <a:r>
            <a:rPr lang="en-US" b="1" dirty="0" smtClean="0"/>
            <a:t>I</a:t>
          </a:r>
          <a:r>
            <a:rPr lang="ru-RU" b="1" dirty="0" smtClean="0"/>
            <a:t> </a:t>
          </a:r>
          <a:r>
            <a:rPr lang="ru-RU" b="1" dirty="0" err="1" smtClean="0"/>
            <a:t>членти</a:t>
          </a:r>
          <a:endParaRPr lang="ru-RU" b="1" dirty="0"/>
        </a:p>
      </dgm:t>
    </dgm:pt>
    <dgm:pt modelId="{7CB3AB76-3D89-44B2-96B1-E365D7548318}" type="parTrans" cxnId="{A0AC2A25-6B64-411A-952D-2B6D4C94E2EC}">
      <dgm:prSet/>
      <dgm:spPr/>
      <dgm:t>
        <a:bodyPr/>
        <a:lstStyle/>
        <a:p>
          <a:endParaRPr lang="ru-RU"/>
        </a:p>
      </dgm:t>
    </dgm:pt>
    <dgm:pt modelId="{FC54CD3C-CF9A-4F57-907E-7B835E93FF52}" type="sibTrans" cxnId="{A0AC2A25-6B64-411A-952D-2B6D4C94E2EC}">
      <dgm:prSet/>
      <dgm:spPr/>
      <dgm:t>
        <a:bodyPr/>
        <a:lstStyle/>
        <a:p>
          <a:endParaRPr lang="ru-RU"/>
        </a:p>
      </dgm:t>
    </dgm:pt>
    <dgm:pt modelId="{D579A5C5-B154-47C0-8D40-5B19602CC0E9}" type="pres">
      <dgm:prSet presAssocID="{25334895-14F2-440F-9348-6D17955DBE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6E1B8-D9B9-457B-8F4B-771F19DDE9A2}" type="pres">
      <dgm:prSet presAssocID="{2808EC72-BC48-4766-8322-FE7507968C45}" presName="node" presStyleLbl="node1" presStyleIdx="0" presStyleCnt="1" custScaleX="45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EADA8-E555-4489-B89B-5EEAFEC7CD77}" type="presOf" srcId="{25334895-14F2-440F-9348-6D17955DBE4A}" destId="{D579A5C5-B154-47C0-8D40-5B19602CC0E9}" srcOrd="0" destOrd="0" presId="urn:microsoft.com/office/officeart/2005/8/layout/cycle2"/>
    <dgm:cxn modelId="{A0AC2A25-6B64-411A-952D-2B6D4C94E2EC}" srcId="{25334895-14F2-440F-9348-6D17955DBE4A}" destId="{2808EC72-BC48-4766-8322-FE7507968C45}" srcOrd="0" destOrd="0" parTransId="{7CB3AB76-3D89-44B2-96B1-E365D7548318}" sibTransId="{FC54CD3C-CF9A-4F57-907E-7B835E93FF52}"/>
    <dgm:cxn modelId="{7AA8F4A8-51AB-4BB6-A793-F74A6F7CEA02}" type="presOf" srcId="{2808EC72-BC48-4766-8322-FE7507968C45}" destId="{8BB6E1B8-D9B9-457B-8F4B-771F19DDE9A2}" srcOrd="0" destOrd="0" presId="urn:microsoft.com/office/officeart/2005/8/layout/cycle2"/>
    <dgm:cxn modelId="{3EDE7A5D-9484-4AAC-9B57-0A681B8D109C}" type="presParOf" srcId="{D579A5C5-B154-47C0-8D40-5B19602CC0E9}" destId="{8BB6E1B8-D9B9-457B-8F4B-771F19DDE9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D6B6B2-CAAC-4BA1-81AC-57E542E558A2}" type="doc">
      <dgm:prSet loTypeId="urn:microsoft.com/office/officeart/2005/8/layout/cycle2" loCatId="cycle" qsTypeId="urn:microsoft.com/office/officeart/2005/8/quickstyle/simple1#1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80423D-36AF-44E7-BA62-CCF5A875F626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1700" b="1" dirty="0" smtClean="0">
              <a:solidFill>
                <a:srgbClr val="FFFF00"/>
              </a:solidFill>
            </a:rPr>
            <a:t> </a:t>
          </a:r>
          <a:r>
            <a:rPr lang="ru-RU" sz="4000" b="1" dirty="0" smtClean="0">
              <a:solidFill>
                <a:srgbClr val="FFFF00"/>
              </a:solidFill>
            </a:rPr>
            <a:t>Сказуемое </a:t>
          </a:r>
          <a:endParaRPr lang="ru-RU" sz="4000" b="1" dirty="0">
            <a:solidFill>
              <a:srgbClr val="FFFF00"/>
            </a:solidFill>
          </a:endParaRPr>
        </a:p>
      </dgm:t>
    </dgm:pt>
    <dgm:pt modelId="{AB1A50DF-AC63-411D-928B-D54D02C3887D}" type="parTrans" cxnId="{837F6CFB-4EAA-481C-A69A-DA19186AA594}">
      <dgm:prSet/>
      <dgm:spPr/>
      <dgm:t>
        <a:bodyPr/>
        <a:lstStyle/>
        <a:p>
          <a:endParaRPr lang="ru-RU"/>
        </a:p>
      </dgm:t>
    </dgm:pt>
    <dgm:pt modelId="{0B36A44E-30F5-41F4-A601-2CB1C28E1424}" type="sibTrans" cxnId="{837F6CFB-4EAA-481C-A69A-DA19186AA594}">
      <dgm:prSet/>
      <dgm:spPr/>
      <dgm:t>
        <a:bodyPr/>
        <a:lstStyle/>
        <a:p>
          <a:endParaRPr lang="ru-RU"/>
        </a:p>
      </dgm:t>
    </dgm:pt>
    <dgm:pt modelId="{3DF5F8E2-E534-48FC-8984-90506168FE47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4000" b="1" dirty="0" smtClean="0">
              <a:solidFill>
                <a:srgbClr val="002060"/>
              </a:solidFill>
            </a:rPr>
            <a:t>Объект  </a:t>
          </a:r>
          <a:r>
            <a:rPr lang="ru-RU" sz="3600" b="1" dirty="0" smtClean="0">
              <a:solidFill>
                <a:srgbClr val="002060"/>
              </a:solidFill>
            </a:rPr>
            <a:t> </a:t>
          </a:r>
          <a:endParaRPr lang="ru-RU" sz="3600" dirty="0">
            <a:solidFill>
              <a:srgbClr val="002060"/>
            </a:solidFill>
          </a:endParaRPr>
        </a:p>
      </dgm:t>
    </dgm:pt>
    <dgm:pt modelId="{CC51FE01-45B7-4540-8DCC-B8B2326A9E95}" type="parTrans" cxnId="{E9DEFA58-4BF0-40AE-BC9A-8A32FAB6B36D}">
      <dgm:prSet/>
      <dgm:spPr/>
      <dgm:t>
        <a:bodyPr/>
        <a:lstStyle/>
        <a:p>
          <a:endParaRPr lang="ru-RU"/>
        </a:p>
      </dgm:t>
    </dgm:pt>
    <dgm:pt modelId="{51E6FD40-6665-4BCE-8AEC-9399DCB2DB9F}" type="sibTrans" cxnId="{E9DEFA58-4BF0-40AE-BC9A-8A32FAB6B36D}">
      <dgm:prSet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8FE94627-8977-4686-BA2B-07897A595699}">
      <dgm:prSet custT="1"/>
      <dgm:spPr>
        <a:ln>
          <a:solidFill>
            <a:srgbClr val="002060"/>
          </a:solidFill>
        </a:ln>
      </dgm:spPr>
      <dgm:t>
        <a:bodyPr/>
        <a:lstStyle/>
        <a:p>
          <a:pPr rtl="0"/>
          <a:r>
            <a:rPr lang="ru-RU" sz="3600" b="1" dirty="0" smtClean="0">
              <a:solidFill>
                <a:srgbClr val="C00000"/>
              </a:solidFill>
            </a:rPr>
            <a:t>Подлежащее</a:t>
          </a:r>
          <a:endParaRPr lang="ru-RU" sz="3600" b="1" dirty="0">
            <a:solidFill>
              <a:srgbClr val="C00000"/>
            </a:solidFill>
          </a:endParaRPr>
        </a:p>
      </dgm:t>
    </dgm:pt>
    <dgm:pt modelId="{FDC22AA8-463E-46CA-9288-332F49DF3CF0}" type="parTrans" cxnId="{00F52A41-EA7C-4A36-97C1-8DE26A26587A}">
      <dgm:prSet/>
      <dgm:spPr/>
      <dgm:t>
        <a:bodyPr/>
        <a:lstStyle/>
        <a:p>
          <a:endParaRPr lang="ru-RU"/>
        </a:p>
      </dgm:t>
    </dgm:pt>
    <dgm:pt modelId="{CCBE3968-F0F0-4993-98E1-495125A5D29C}" type="sibTrans" cxnId="{00F52A41-EA7C-4A36-97C1-8DE26A26587A}">
      <dgm:prSet/>
      <dgm:spPr/>
      <dgm:t>
        <a:bodyPr/>
        <a:lstStyle/>
        <a:p>
          <a:endParaRPr lang="ru-RU"/>
        </a:p>
      </dgm:t>
    </dgm:pt>
    <dgm:pt modelId="{7DBBB7D6-6CE5-4036-9EA9-29782473CF01}" type="pres">
      <dgm:prSet presAssocID="{AED6B6B2-CAAC-4BA1-81AC-57E542E558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476EE-206C-41B0-9351-F641676153DD}" type="pres">
      <dgm:prSet presAssocID="{5A80423D-36AF-44E7-BA62-CCF5A875F626}" presName="node" presStyleLbl="node1" presStyleIdx="0" presStyleCnt="3" custScaleX="22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2852C-9904-4BCC-B56B-AF2C6E810082}" type="pres">
      <dgm:prSet presAssocID="{0B36A44E-30F5-41F4-A601-2CB1C28E142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2A995E-3AA3-4161-9279-B680483DCBFA}" type="pres">
      <dgm:prSet presAssocID="{0B36A44E-30F5-41F4-A601-2CB1C28E142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9DC6BB5-39E7-4FEB-987B-C8DE1A3CB350}" type="pres">
      <dgm:prSet presAssocID="{3DF5F8E2-E534-48FC-8984-90506168FE47}" presName="node" presStyleLbl="node1" presStyleIdx="1" presStyleCnt="3" custScaleX="217196" custRadScaleRad="117876" custRadScaleInc="-8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320A0-692E-4A6E-AD2F-2AE0101835F6}" type="pres">
      <dgm:prSet presAssocID="{51E6FD40-6665-4BCE-8AEC-9399DCB2DB9F}" presName="sibTrans" presStyleLbl="sibTrans2D1" presStyleIdx="1" presStyleCnt="3" custLinFactNeighborX="-6672" custLinFactNeighborY="-2540"/>
      <dgm:spPr/>
      <dgm:t>
        <a:bodyPr/>
        <a:lstStyle/>
        <a:p>
          <a:endParaRPr lang="ru-RU"/>
        </a:p>
      </dgm:t>
    </dgm:pt>
    <dgm:pt modelId="{54302768-87C2-4886-8161-DC1FB8450E79}" type="pres">
      <dgm:prSet presAssocID="{51E6FD40-6665-4BCE-8AEC-9399DCB2DB9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987FB9-6928-4671-B086-AF7E873C0F6B}" type="pres">
      <dgm:prSet presAssocID="{8FE94627-8977-4686-BA2B-07897A595699}" presName="node" presStyleLbl="node1" presStyleIdx="2" presStyleCnt="3" custScaleX="216263" custRadScaleRad="114738" custRadScaleInc="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F220-FEE1-4DCC-9FE5-DA2B653DB2FF}" type="pres">
      <dgm:prSet presAssocID="{CCBE3968-F0F0-4993-98E1-495125A5D2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2C854C0-495A-48F3-A5DC-97E7E291A0B4}" type="pres">
      <dgm:prSet presAssocID="{CCBE3968-F0F0-4993-98E1-495125A5D29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12A217C-E58B-485B-9BBA-AFB6814A62A6}" type="presOf" srcId="{5A80423D-36AF-44E7-BA62-CCF5A875F626}" destId="{36D476EE-206C-41B0-9351-F641676153DD}" srcOrd="0" destOrd="0" presId="urn:microsoft.com/office/officeart/2005/8/layout/cycle2"/>
    <dgm:cxn modelId="{609E3AAF-F259-4A3D-82BD-1181CE097BC0}" type="presOf" srcId="{AED6B6B2-CAAC-4BA1-81AC-57E542E558A2}" destId="{7DBBB7D6-6CE5-4036-9EA9-29782473CF01}" srcOrd="0" destOrd="0" presId="urn:microsoft.com/office/officeart/2005/8/layout/cycle2"/>
    <dgm:cxn modelId="{2BD24A31-2502-4718-AE14-7927E2B7EAA6}" type="presOf" srcId="{51E6FD40-6665-4BCE-8AEC-9399DCB2DB9F}" destId="{54302768-87C2-4886-8161-DC1FB8450E79}" srcOrd="1" destOrd="0" presId="urn:microsoft.com/office/officeart/2005/8/layout/cycle2"/>
    <dgm:cxn modelId="{837F6CFB-4EAA-481C-A69A-DA19186AA594}" srcId="{AED6B6B2-CAAC-4BA1-81AC-57E542E558A2}" destId="{5A80423D-36AF-44E7-BA62-CCF5A875F626}" srcOrd="0" destOrd="0" parTransId="{AB1A50DF-AC63-411D-928B-D54D02C3887D}" sibTransId="{0B36A44E-30F5-41F4-A601-2CB1C28E1424}"/>
    <dgm:cxn modelId="{54480B1F-6285-4FD2-B3A7-BEA99E8F7FC3}" type="presOf" srcId="{CCBE3968-F0F0-4993-98E1-495125A5D29C}" destId="{C663F220-FEE1-4DCC-9FE5-DA2B653DB2FF}" srcOrd="0" destOrd="0" presId="urn:microsoft.com/office/officeart/2005/8/layout/cycle2"/>
    <dgm:cxn modelId="{C434DEB9-5F11-4F4D-BD74-86EBF40F0C75}" type="presOf" srcId="{3DF5F8E2-E534-48FC-8984-90506168FE47}" destId="{09DC6BB5-39E7-4FEB-987B-C8DE1A3CB350}" srcOrd="0" destOrd="0" presId="urn:microsoft.com/office/officeart/2005/8/layout/cycle2"/>
    <dgm:cxn modelId="{00F52A41-EA7C-4A36-97C1-8DE26A26587A}" srcId="{AED6B6B2-CAAC-4BA1-81AC-57E542E558A2}" destId="{8FE94627-8977-4686-BA2B-07897A595699}" srcOrd="2" destOrd="0" parTransId="{FDC22AA8-463E-46CA-9288-332F49DF3CF0}" sibTransId="{CCBE3968-F0F0-4993-98E1-495125A5D29C}"/>
    <dgm:cxn modelId="{B0EC23D6-F1A1-4F10-A11E-A54930158A4C}" type="presOf" srcId="{51E6FD40-6665-4BCE-8AEC-9399DCB2DB9F}" destId="{6B7320A0-692E-4A6E-AD2F-2AE0101835F6}" srcOrd="0" destOrd="0" presId="urn:microsoft.com/office/officeart/2005/8/layout/cycle2"/>
    <dgm:cxn modelId="{0F18F670-41F5-4C10-A367-4C9D393B1FF1}" type="presOf" srcId="{0B36A44E-30F5-41F4-A601-2CB1C28E1424}" destId="{7E2A995E-3AA3-4161-9279-B680483DCBFA}" srcOrd="1" destOrd="0" presId="urn:microsoft.com/office/officeart/2005/8/layout/cycle2"/>
    <dgm:cxn modelId="{E9DEFA58-4BF0-40AE-BC9A-8A32FAB6B36D}" srcId="{AED6B6B2-CAAC-4BA1-81AC-57E542E558A2}" destId="{3DF5F8E2-E534-48FC-8984-90506168FE47}" srcOrd="1" destOrd="0" parTransId="{CC51FE01-45B7-4540-8DCC-B8B2326A9E95}" sibTransId="{51E6FD40-6665-4BCE-8AEC-9399DCB2DB9F}"/>
    <dgm:cxn modelId="{78A408B6-753D-467C-BB04-F0BE7098F3D3}" type="presOf" srcId="{8FE94627-8977-4686-BA2B-07897A595699}" destId="{4F987FB9-6928-4671-B086-AF7E873C0F6B}" srcOrd="0" destOrd="0" presId="urn:microsoft.com/office/officeart/2005/8/layout/cycle2"/>
    <dgm:cxn modelId="{F9AACC4F-AD76-45D9-B44D-05506AD89046}" type="presOf" srcId="{CCBE3968-F0F0-4993-98E1-495125A5D29C}" destId="{02C854C0-495A-48F3-A5DC-97E7E291A0B4}" srcOrd="1" destOrd="0" presId="urn:microsoft.com/office/officeart/2005/8/layout/cycle2"/>
    <dgm:cxn modelId="{444DB8D3-99AC-4A25-9BF4-A0D1297A9312}" type="presOf" srcId="{0B36A44E-30F5-41F4-A601-2CB1C28E1424}" destId="{D7D2852C-9904-4BCC-B56B-AF2C6E810082}" srcOrd="0" destOrd="0" presId="urn:microsoft.com/office/officeart/2005/8/layout/cycle2"/>
    <dgm:cxn modelId="{F2352C1F-C1B8-45BE-A3AC-A2F972FF378E}" type="presParOf" srcId="{7DBBB7D6-6CE5-4036-9EA9-29782473CF01}" destId="{36D476EE-206C-41B0-9351-F641676153DD}" srcOrd="0" destOrd="0" presId="urn:microsoft.com/office/officeart/2005/8/layout/cycle2"/>
    <dgm:cxn modelId="{D2480E2B-7AFB-4BEE-8C7D-F423E81DDA1F}" type="presParOf" srcId="{7DBBB7D6-6CE5-4036-9EA9-29782473CF01}" destId="{D7D2852C-9904-4BCC-B56B-AF2C6E810082}" srcOrd="1" destOrd="0" presId="urn:microsoft.com/office/officeart/2005/8/layout/cycle2"/>
    <dgm:cxn modelId="{31845833-F930-4F29-AF38-60A85389F054}" type="presParOf" srcId="{D7D2852C-9904-4BCC-B56B-AF2C6E810082}" destId="{7E2A995E-3AA3-4161-9279-B680483DCBFA}" srcOrd="0" destOrd="0" presId="urn:microsoft.com/office/officeart/2005/8/layout/cycle2"/>
    <dgm:cxn modelId="{AF204AEC-ED1E-414D-96EB-2422374B0F18}" type="presParOf" srcId="{7DBBB7D6-6CE5-4036-9EA9-29782473CF01}" destId="{09DC6BB5-39E7-4FEB-987B-C8DE1A3CB350}" srcOrd="2" destOrd="0" presId="urn:microsoft.com/office/officeart/2005/8/layout/cycle2"/>
    <dgm:cxn modelId="{8ECB2C96-33BB-4937-BFF1-F2A741524330}" type="presParOf" srcId="{7DBBB7D6-6CE5-4036-9EA9-29782473CF01}" destId="{6B7320A0-692E-4A6E-AD2F-2AE0101835F6}" srcOrd="3" destOrd="0" presId="urn:microsoft.com/office/officeart/2005/8/layout/cycle2"/>
    <dgm:cxn modelId="{08F99E32-1B4B-439C-9077-63A984F96935}" type="presParOf" srcId="{6B7320A0-692E-4A6E-AD2F-2AE0101835F6}" destId="{54302768-87C2-4886-8161-DC1FB8450E79}" srcOrd="0" destOrd="0" presId="urn:microsoft.com/office/officeart/2005/8/layout/cycle2"/>
    <dgm:cxn modelId="{4E42A39D-C4A4-423D-AFAE-A863EB7F11E6}" type="presParOf" srcId="{7DBBB7D6-6CE5-4036-9EA9-29782473CF01}" destId="{4F987FB9-6928-4671-B086-AF7E873C0F6B}" srcOrd="4" destOrd="0" presId="urn:microsoft.com/office/officeart/2005/8/layout/cycle2"/>
    <dgm:cxn modelId="{52C5635E-391A-41A0-8A59-AACC486542EE}" type="presParOf" srcId="{7DBBB7D6-6CE5-4036-9EA9-29782473CF01}" destId="{C663F220-FEE1-4DCC-9FE5-DA2B653DB2FF}" srcOrd="5" destOrd="0" presId="urn:microsoft.com/office/officeart/2005/8/layout/cycle2"/>
    <dgm:cxn modelId="{63C44A01-60BE-4C4D-B272-0D63195A74DA}" type="presParOf" srcId="{C663F220-FEE1-4DCC-9FE5-DA2B653DB2FF}" destId="{02C854C0-495A-48F3-A5DC-97E7E291A0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2564E-4F4B-4F7B-8AB4-2C42F7476B78}">
      <dsp:nvSpPr>
        <dsp:cNvPr id="0" name=""/>
        <dsp:cNvSpPr/>
      </dsp:nvSpPr>
      <dsp:spPr>
        <a:xfrm rot="5400000">
          <a:off x="-322314" y="364774"/>
          <a:ext cx="2398690" cy="17853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Се?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Селичи</a:t>
          </a:r>
          <a:r>
            <a:rPr lang="ru-RU" sz="2400" b="1" kern="1200" dirty="0" smtClean="0">
              <a:solidFill>
                <a:srgbClr val="002060"/>
              </a:solidFill>
            </a:rPr>
            <a:t>?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-15653" y="950797"/>
        <a:ext cx="1785368" cy="613322"/>
      </dsp:txXfrm>
    </dsp:sp>
    <dsp:sp modelId="{62F8241C-0055-4BE1-BFC6-04F5E19F6EDA}">
      <dsp:nvSpPr>
        <dsp:cNvPr id="0" name=""/>
        <dsp:cNvSpPr/>
      </dsp:nvSpPr>
      <dsp:spPr>
        <a:xfrm rot="5400000">
          <a:off x="3949141" y="-1476847"/>
          <a:ext cx="1434396" cy="4652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solidFill>
                <a:srgbClr val="FF0000"/>
              </a:solidFill>
            </a:rPr>
            <a:t>Дудеш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вак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err="1" smtClean="0">
              <a:solidFill>
                <a:srgbClr val="FF0000"/>
              </a:solidFill>
            </a:rPr>
            <a:t>ес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х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err="1" smtClean="0">
              <a:solidFill>
                <a:srgbClr val="FF0000"/>
              </a:solidFill>
            </a:rPr>
            <a:t>ейрули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сай</a:t>
          </a:r>
          <a:r>
            <a:rPr lang="ru-RU" sz="2000" b="1" kern="1200" dirty="0" smtClean="0">
              <a:solidFill>
                <a:srgbClr val="FF0000"/>
              </a:solidFill>
            </a:rPr>
            <a:t> или, </a:t>
          </a:r>
          <a:r>
            <a:rPr lang="ru-RU" sz="2000" kern="1200" dirty="0" smtClean="0"/>
            <a:t> </a:t>
          </a:r>
          <a:r>
            <a:rPr lang="ru-RU" sz="2000" b="1" kern="1200" dirty="0" err="1" smtClean="0"/>
            <a:t>Кьурбай</a:t>
          </a:r>
          <a:r>
            <a:rPr lang="ru-RU" sz="2000" b="1" kern="1200" dirty="0" smtClean="0"/>
            <a:t> Г</a:t>
          </a:r>
          <a:r>
            <a:rPr lang="en-US" sz="2000" b="1" kern="1200" dirty="0" smtClean="0"/>
            <a:t>I</a:t>
          </a:r>
          <a:r>
            <a:rPr lang="ru-RU" sz="2000" b="1" kern="1200" dirty="0" err="1" smtClean="0"/>
            <a:t>ях</a:t>
          </a:r>
          <a:r>
            <a:rPr lang="en-US" sz="2000" b="1" kern="1200" dirty="0" smtClean="0"/>
            <a:t>I</a:t>
          </a:r>
          <a:r>
            <a:rPr lang="ru-RU" sz="2000" b="1" kern="1200" dirty="0" err="1" smtClean="0"/>
            <a:t>мадлизи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чуйнара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аргъахъиб</a:t>
          </a:r>
          <a:r>
            <a:rPr lang="ru-RU" sz="2000" b="1" kern="1200" dirty="0" smtClean="0"/>
            <a:t>.</a:t>
          </a:r>
          <a:endParaRPr lang="ru-RU" sz="28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  </a:t>
          </a:r>
          <a:endParaRPr lang="ru-RU" sz="2100" kern="1200" dirty="0"/>
        </a:p>
      </dsp:txBody>
      <dsp:txXfrm rot="-5400000">
        <a:off x="2339855" y="202460"/>
        <a:ext cx="4582948" cy="1294354"/>
      </dsp:txXfrm>
    </dsp:sp>
    <dsp:sp modelId="{96BA2EDD-F163-4C4C-9FA3-AE94400ECD0A}">
      <dsp:nvSpPr>
        <dsp:cNvPr id="0" name=""/>
        <dsp:cNvSpPr/>
      </dsp:nvSpPr>
      <dsp:spPr>
        <a:xfrm rot="5400000">
          <a:off x="-60646" y="2281304"/>
          <a:ext cx="1974962" cy="191044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Или, -ал (-л)</a:t>
          </a:r>
          <a:r>
            <a:rPr lang="ru-RU" sz="1200" kern="1200" dirty="0" smtClean="0"/>
            <a:t> </a:t>
          </a:r>
          <a:r>
            <a:rPr lang="ru-RU" sz="1400" kern="1200" dirty="0" smtClean="0"/>
            <a:t>–</a:t>
          </a:r>
          <a:r>
            <a:rPr lang="ru-RU" sz="2000" b="1" kern="1200" dirty="0" err="1" smtClean="0">
              <a:solidFill>
                <a:schemeClr val="tx1"/>
              </a:solidFill>
            </a:rPr>
            <a:t>чедедлугу</a:t>
          </a:r>
          <a:r>
            <a:rPr lang="en-US" sz="2000" b="1" kern="1200" dirty="0" smtClean="0">
              <a:solidFill>
                <a:schemeClr val="tx1"/>
              </a:solidFill>
            </a:rPr>
            <a:t>-</a:t>
          </a:r>
          <a:r>
            <a:rPr lang="ru-RU" sz="2000" b="1" kern="1200" dirty="0" err="1" smtClean="0">
              <a:solidFill>
                <a:schemeClr val="tx1"/>
              </a:solidFill>
            </a:rPr>
            <a:t>ти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союзуни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-28385" y="3204263"/>
        <a:ext cx="1910440" cy="64522"/>
      </dsp:txXfrm>
    </dsp:sp>
    <dsp:sp modelId="{0307E66A-A0C5-450D-AADA-83A94A238FFB}">
      <dsp:nvSpPr>
        <dsp:cNvPr id="0" name=""/>
        <dsp:cNvSpPr/>
      </dsp:nvSpPr>
      <dsp:spPr>
        <a:xfrm rot="5400000">
          <a:off x="3017565" y="1197288"/>
          <a:ext cx="1301993" cy="3622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Х</a:t>
          </a:r>
          <a:r>
            <a:rPr lang="en-US" sz="2000" b="1" kern="1200" dirty="0" smtClean="0">
              <a:solidFill>
                <a:schemeClr val="tx1"/>
              </a:solidFill>
            </a:rPr>
            <a:t>I</a:t>
          </a:r>
          <a:r>
            <a:rPr lang="ru-RU" sz="2000" b="1" kern="1200" dirty="0" smtClean="0">
              <a:solidFill>
                <a:schemeClr val="tx1"/>
              </a:solidFill>
            </a:rPr>
            <a:t>уни чех</a:t>
          </a:r>
          <a:r>
            <a:rPr lang="en-US" sz="2000" b="1" kern="1200" dirty="0" smtClean="0">
              <a:solidFill>
                <a:schemeClr val="tx1"/>
              </a:solidFill>
            </a:rPr>
            <a:t>I</a:t>
          </a:r>
          <a:r>
            <a:rPr lang="ru-RU" sz="2000" b="1" kern="1200" dirty="0" err="1" smtClean="0">
              <a:solidFill>
                <a:schemeClr val="tx1"/>
              </a:solidFill>
            </a:rPr>
            <a:t>ебаирив</a:t>
          </a:r>
          <a:r>
            <a:rPr lang="ru-RU" sz="2000" kern="1200" dirty="0" smtClean="0"/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Мях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err="1" smtClean="0">
              <a:solidFill>
                <a:srgbClr val="FF0000"/>
              </a:solidFill>
            </a:rPr>
            <a:t>ямадхъали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чинаб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калун</a:t>
          </a:r>
          <a:r>
            <a:rPr lang="ru-RU" sz="2000" b="1" kern="1200" dirty="0" err="1" smtClean="0">
              <a:solidFill>
                <a:srgbClr val="7030A0"/>
              </a:solidFill>
            </a:rPr>
            <a:t>ал</a:t>
          </a:r>
          <a:r>
            <a:rPr lang="ru-RU" sz="2000" kern="1200" dirty="0" smtClean="0"/>
            <a:t>?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Гьаригу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ца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х</a:t>
          </a:r>
          <a:r>
            <a:rPr lang="en-US" sz="2000" b="1" kern="1200" dirty="0" smtClean="0"/>
            <a:t>I</a:t>
          </a:r>
          <a:r>
            <a:rPr lang="ru-RU" sz="2000" b="1" kern="1200" dirty="0" err="1" smtClean="0"/>
            <a:t>еризи</a:t>
          </a:r>
          <a:r>
            <a:rPr lang="ru-RU" sz="2000" b="1" kern="1200" dirty="0" smtClean="0"/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тукен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абхьили</a:t>
          </a:r>
          <a:r>
            <a:rPr lang="ru-RU" sz="2000" b="1" kern="1200" dirty="0" err="1" smtClean="0">
              <a:solidFill>
                <a:srgbClr val="7030A0"/>
              </a:solidFill>
            </a:rPr>
            <a:t>л</a:t>
          </a:r>
          <a:r>
            <a:rPr lang="ru-RU" sz="2000" b="1" kern="1200" dirty="0" smtClean="0"/>
            <a:t>.</a:t>
          </a:r>
          <a:endParaRPr lang="ru-RU" sz="20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-5400000">
        <a:off x="1857394" y="2421017"/>
        <a:ext cx="3558778" cy="1174877"/>
      </dsp:txXfrm>
    </dsp:sp>
    <dsp:sp modelId="{9E38622D-5711-4132-A9D9-63F278E81E48}">
      <dsp:nvSpPr>
        <dsp:cNvPr id="0" name=""/>
        <dsp:cNvSpPr/>
      </dsp:nvSpPr>
      <dsp:spPr>
        <a:xfrm rot="5400000">
          <a:off x="27354" y="4099545"/>
          <a:ext cx="1974962" cy="208644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Нукьсанси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бирар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rgbClr val="002060"/>
              </a:solidFill>
            </a:rPr>
            <a:t>(</a:t>
          </a:r>
          <a:r>
            <a:rPr lang="ru-RU" sz="2000" b="1" kern="1200" dirty="0" err="1" smtClean="0">
              <a:solidFill>
                <a:srgbClr val="002060"/>
              </a:solidFill>
            </a:rPr>
            <a:t>глагол-суш-ели</a:t>
          </a:r>
          <a:r>
            <a:rPr lang="ru-RU" sz="2000" b="1" kern="1200" dirty="0" smtClean="0">
              <a:solidFill>
                <a:srgbClr val="002060"/>
              </a:solidFill>
            </a:rPr>
            <a:t> сказуемое </a:t>
          </a:r>
          <a:r>
            <a:rPr lang="ru-RU" sz="2000" b="1" kern="1200" dirty="0" err="1" smtClean="0">
              <a:solidFill>
                <a:srgbClr val="002060"/>
              </a:solidFill>
            </a:rPr>
            <a:t>иргъахъу</a:t>
          </a:r>
          <a:r>
            <a:rPr lang="ru-RU" sz="2000" b="1" kern="1200" dirty="0" smtClean="0">
              <a:solidFill>
                <a:srgbClr val="002060"/>
              </a:solidFill>
            </a:rPr>
            <a:t>)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-28386" y="4155285"/>
        <a:ext cx="2086443" cy="1974962"/>
      </dsp:txXfrm>
    </dsp:sp>
    <dsp:sp modelId="{126FB0A6-F26E-44EF-B142-3DEE0E01255F}">
      <dsp:nvSpPr>
        <dsp:cNvPr id="0" name=""/>
        <dsp:cNvSpPr/>
      </dsp:nvSpPr>
      <dsp:spPr>
        <a:xfrm rot="5400000">
          <a:off x="4384292" y="2015713"/>
          <a:ext cx="1490687" cy="6256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Илини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балулри</a:t>
          </a:r>
          <a:r>
            <a:rPr lang="ru-RU" sz="2000" b="1" kern="1200" dirty="0" smtClean="0"/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сай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илав</a:t>
          </a:r>
          <a:r>
            <a:rPr lang="ru-RU" sz="2000" b="1" kern="1200" dirty="0" smtClean="0">
              <a:solidFill>
                <a:srgbClr val="FF0000"/>
              </a:solidFill>
            </a:rPr>
            <a:t> дуг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smtClean="0">
              <a:solidFill>
                <a:srgbClr val="FF0000"/>
              </a:solidFill>
            </a:rPr>
            <a:t>ли т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err="1" smtClean="0">
              <a:solidFill>
                <a:srgbClr val="FF0000"/>
              </a:solidFill>
            </a:rPr>
            <a:t>ашизурси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виъни</a:t>
          </a:r>
          <a:r>
            <a:rPr lang="ru-RU" sz="2000" b="1" kern="1200" dirty="0" smtClean="0"/>
            <a:t>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Нуни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ишбарх</a:t>
          </a:r>
          <a:r>
            <a:rPr lang="en-US" sz="2000" b="1" kern="1200" dirty="0" smtClean="0"/>
            <a:t>I</a:t>
          </a:r>
          <a:r>
            <a:rPr lang="ru-RU" sz="2000" b="1" kern="1200" dirty="0" smtClean="0"/>
            <a:t>и </a:t>
          </a:r>
          <a:r>
            <a:rPr lang="ru-RU" sz="2000" b="1" kern="1200" dirty="0" err="1" smtClean="0"/>
            <a:t>сабри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багьурси</a:t>
          </a:r>
          <a:r>
            <a:rPr lang="ru-RU" sz="2000" b="1" kern="1200" dirty="0" smtClean="0"/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Сайгибат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университетлизир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err="1" smtClean="0">
              <a:solidFill>
                <a:srgbClr val="FF0000"/>
              </a:solidFill>
            </a:rPr>
            <a:t>руч</a:t>
          </a:r>
          <a:r>
            <a:rPr lang="en-US" sz="2000" b="1" kern="1200" dirty="0" smtClean="0">
              <a:solidFill>
                <a:srgbClr val="FF0000"/>
              </a:solidFill>
            </a:rPr>
            <a:t>I</a:t>
          </a:r>
          <a:r>
            <a:rPr lang="ru-RU" sz="2000" b="1" kern="1200" dirty="0" err="1" smtClean="0">
              <a:solidFill>
                <a:srgbClr val="FF0000"/>
              </a:solidFill>
            </a:rPr>
            <a:t>ули</a:t>
          </a:r>
          <a:r>
            <a:rPr lang="ru-RU" sz="2000" b="1" kern="1200" dirty="0" smtClean="0"/>
            <a:t> </a:t>
          </a:r>
          <a:r>
            <a:rPr lang="ru-RU" sz="2000" b="1" kern="1200" dirty="0" err="1" smtClean="0">
              <a:solidFill>
                <a:srgbClr val="7030A0"/>
              </a:solidFill>
            </a:rPr>
            <a:t>риъни</a:t>
          </a:r>
          <a:r>
            <a:rPr lang="ru-RU" sz="2000" b="1" kern="1200" dirty="0" smtClean="0"/>
            <a:t>.</a:t>
          </a:r>
          <a:endParaRPr lang="ru-RU" sz="20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-5400000">
        <a:off x="2001287" y="4471488"/>
        <a:ext cx="6183929" cy="1345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8872-7A63-49B7-96DB-431B830DD2EB}">
      <dsp:nvSpPr>
        <dsp:cNvPr id="0" name=""/>
        <dsp:cNvSpPr/>
      </dsp:nvSpPr>
      <dsp:spPr>
        <a:xfrm>
          <a:off x="1875738" y="300536"/>
          <a:ext cx="5107438" cy="325153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FF00"/>
              </a:solidFill>
            </a:rPr>
            <a:t>Баянна</a:t>
          </a:r>
          <a:r>
            <a:rPr lang="ru-RU" sz="2800" b="1" kern="1200" dirty="0" smtClean="0">
              <a:solidFill>
                <a:srgbClr val="FFFF00"/>
              </a:solidFill>
            </a:rPr>
            <a:t> </a:t>
          </a:r>
          <a:r>
            <a:rPr lang="ru-RU" sz="2800" b="1" kern="1200" dirty="0" err="1" smtClean="0">
              <a:solidFill>
                <a:srgbClr val="FFFF00"/>
              </a:solidFill>
            </a:rPr>
            <a:t>чедедиб</a:t>
          </a:r>
          <a:r>
            <a:rPr lang="ru-RU" sz="2800" b="1" kern="1200" dirty="0" smtClean="0">
              <a:solidFill>
                <a:srgbClr val="FFFF00"/>
              </a:solidFill>
            </a:rPr>
            <a:t> </a:t>
          </a:r>
          <a:r>
            <a:rPr lang="ru-RU" sz="2800" b="1" kern="1200" dirty="0" err="1" smtClean="0">
              <a:solidFill>
                <a:srgbClr val="FFFF00"/>
              </a:solidFill>
            </a:rPr>
            <a:t>предложениеби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763852" y="1062191"/>
        <a:ext cx="3331210" cy="1671354"/>
      </dsp:txXfrm>
    </dsp:sp>
    <dsp:sp modelId="{EE7426EB-84B0-4BA1-9895-A836E5F57043}">
      <dsp:nvSpPr>
        <dsp:cNvPr id="0" name=""/>
        <dsp:cNvSpPr/>
      </dsp:nvSpPr>
      <dsp:spPr>
        <a:xfrm>
          <a:off x="0" y="2882298"/>
          <a:ext cx="4260994" cy="3029574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Сказуемое </a:t>
          </a:r>
          <a:r>
            <a:rPr lang="ru-RU" sz="3200" b="1" kern="1200" dirty="0" err="1" smtClean="0">
              <a:solidFill>
                <a:srgbClr val="FF0000"/>
              </a:solidFill>
            </a:rPr>
            <a:t>баянбирути</a:t>
          </a:r>
          <a:r>
            <a:rPr lang="ru-RU" sz="3200" b="1" kern="1200" dirty="0" smtClean="0">
              <a:solidFill>
                <a:srgbClr val="FF0000"/>
              </a:solidFill>
            </a:rPr>
            <a:t> 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941705" y="3649612"/>
        <a:ext cx="2377584" cy="1494946"/>
      </dsp:txXfrm>
    </dsp:sp>
    <dsp:sp modelId="{990AC35E-6756-4050-BDA2-F43574E4DECB}">
      <dsp:nvSpPr>
        <dsp:cNvPr id="0" name=""/>
        <dsp:cNvSpPr/>
      </dsp:nvSpPr>
      <dsp:spPr>
        <a:xfrm rot="20700000">
          <a:off x="4005930" y="2615235"/>
          <a:ext cx="3908611" cy="2839197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Ишарала</a:t>
          </a:r>
          <a:r>
            <a:rPr lang="ru-RU" sz="2800" b="1" kern="1200" dirty="0" smtClean="0">
              <a:solidFill>
                <a:schemeClr val="tx1"/>
              </a:solidFill>
            </a:rPr>
            <a:t> дев </a:t>
          </a:r>
          <a:r>
            <a:rPr lang="ru-RU" sz="2800" b="1" kern="1200" dirty="0" err="1" smtClean="0">
              <a:solidFill>
                <a:schemeClr val="tx1"/>
              </a:solidFill>
            </a:rPr>
            <a:t>баянбирути</a:t>
          </a:r>
          <a:endParaRPr lang="ru-RU" sz="2800" b="1" kern="1200" dirty="0">
            <a:solidFill>
              <a:schemeClr val="tx1"/>
            </a:solidFill>
          </a:endParaRPr>
        </a:p>
      </dsp:txBody>
      <dsp:txXfrm rot="-20700000">
        <a:off x="4926633" y="3174525"/>
        <a:ext cx="2067205" cy="1720618"/>
      </dsp:txXfrm>
    </dsp:sp>
    <dsp:sp modelId="{2ED403C4-E655-446E-AB2C-9CF9859DFBFE}">
      <dsp:nvSpPr>
        <dsp:cNvPr id="0" name=""/>
        <dsp:cNvSpPr/>
      </dsp:nvSpPr>
      <dsp:spPr>
        <a:xfrm>
          <a:off x="3207177" y="2387735"/>
          <a:ext cx="4161958" cy="4161958"/>
        </a:xfrm>
        <a:prstGeom prst="circularArrow">
          <a:avLst>
            <a:gd name="adj1" fmla="val 4687"/>
            <a:gd name="adj2" fmla="val 299029"/>
            <a:gd name="adj3" fmla="val 2546139"/>
            <a:gd name="adj4" fmla="val 15798156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05860-6A15-4DF6-8D7F-F33DECFDDA10}">
      <dsp:nvSpPr>
        <dsp:cNvPr id="0" name=""/>
        <dsp:cNvSpPr/>
      </dsp:nvSpPr>
      <dsp:spPr>
        <a:xfrm>
          <a:off x="1127311" y="1590293"/>
          <a:ext cx="3023923" cy="30239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DD76F-3437-4E9A-9567-B4293A8BB266}">
      <dsp:nvSpPr>
        <dsp:cNvPr id="0" name=""/>
        <dsp:cNvSpPr/>
      </dsp:nvSpPr>
      <dsp:spPr>
        <a:xfrm>
          <a:off x="2555264" y="145363"/>
          <a:ext cx="3260397" cy="32603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8AAE-A76E-4488-A446-779D5FB2364C}">
      <dsp:nvSpPr>
        <dsp:cNvPr id="0" name=""/>
        <dsp:cNvSpPr/>
      </dsp:nvSpPr>
      <dsp:spPr>
        <a:xfrm rot="16200000">
          <a:off x="619094" y="-558846"/>
          <a:ext cx="3429000" cy="4572000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УЦС</a:t>
          </a:r>
          <a:r>
            <a:rPr lang="ru-RU" sz="2000" b="1" kern="1200" dirty="0" smtClean="0">
              <a:solidFill>
                <a:srgbClr val="FF0000"/>
              </a:solidFill>
            </a:rPr>
            <a:t>  </a:t>
          </a:r>
          <a:r>
            <a:rPr lang="ru-RU" sz="2800" b="1" kern="1200" dirty="0" err="1" smtClean="0">
              <a:solidFill>
                <a:srgbClr val="002060"/>
              </a:solidFill>
            </a:rPr>
            <a:t>сущ-е</a:t>
          </a:r>
          <a:r>
            <a:rPr lang="ru-RU" sz="2800" b="1" kern="1200" dirty="0" smtClean="0">
              <a:solidFill>
                <a:srgbClr val="002060"/>
              </a:solidFill>
            </a:rPr>
            <a:t>, </a:t>
          </a:r>
          <a:r>
            <a:rPr lang="ru-RU" sz="2800" b="1" kern="1200" dirty="0" err="1" smtClean="0">
              <a:solidFill>
                <a:srgbClr val="002060"/>
              </a:solidFill>
            </a:rPr>
            <a:t>мест-е</a:t>
          </a:r>
          <a:r>
            <a:rPr lang="ru-RU" sz="2800" b="1" kern="1200" dirty="0" smtClean="0">
              <a:solidFill>
                <a:srgbClr val="002060"/>
              </a:solidFill>
            </a:rPr>
            <a:t>, </a:t>
          </a:r>
          <a:r>
            <a:rPr lang="ru-RU" sz="2800" b="1" kern="1200" dirty="0" err="1" smtClean="0">
              <a:solidFill>
                <a:srgbClr val="002060"/>
              </a:solidFill>
            </a:rPr>
            <a:t>прил-е</a:t>
          </a:r>
          <a:r>
            <a:rPr lang="ru-RU" sz="2800" b="1" kern="1200" dirty="0" smtClean="0">
              <a:solidFill>
                <a:srgbClr val="002060"/>
              </a:solidFill>
            </a:rPr>
            <a:t>  </a:t>
          </a:r>
          <a:r>
            <a:rPr lang="ru-RU" sz="2800" b="1" kern="1200" dirty="0" err="1" smtClean="0">
              <a:solidFill>
                <a:srgbClr val="002060"/>
              </a:solidFill>
            </a:rPr>
            <a:t>числ-е</a:t>
          </a:r>
          <a:r>
            <a:rPr lang="ru-RU" sz="2800" b="1" kern="1200" dirty="0" smtClean="0">
              <a:solidFill>
                <a:srgbClr val="002060"/>
              </a:solidFill>
            </a:rPr>
            <a:t> + гл.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ГЦС  </a:t>
          </a:r>
          <a:r>
            <a:rPr lang="ru-RU" sz="2800" b="1" kern="1200" dirty="0" smtClean="0">
              <a:solidFill>
                <a:srgbClr val="002060"/>
              </a:solidFill>
            </a:rPr>
            <a:t>Деепричастие, причастие, инфинитив, </a:t>
          </a:r>
          <a:r>
            <a:rPr lang="ru-RU" sz="2800" b="1" kern="1200" dirty="0" err="1" smtClean="0">
              <a:solidFill>
                <a:srgbClr val="002060"/>
              </a:solidFill>
            </a:rPr>
            <a:t>гл-сущ</a:t>
          </a:r>
          <a:r>
            <a:rPr lang="ru-RU" sz="2800" b="1" kern="1200" dirty="0" smtClean="0">
              <a:solidFill>
                <a:srgbClr val="002060"/>
              </a:solidFill>
            </a:rPr>
            <a:t>. + гл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НЦС </a:t>
          </a:r>
          <a:r>
            <a:rPr lang="ru-RU" sz="2800" b="1" kern="1200" dirty="0" smtClean="0">
              <a:solidFill>
                <a:srgbClr val="002060"/>
              </a:solidFill>
            </a:rPr>
            <a:t>Наречие + гл.</a:t>
          </a:r>
          <a:endParaRPr lang="ru-RU" sz="2800" b="1" kern="1200" dirty="0">
            <a:solidFill>
              <a:srgbClr val="002060"/>
            </a:solidFill>
          </a:endParaRPr>
        </a:p>
      </dsp:txBody>
      <dsp:txXfrm rot="5400000">
        <a:off x="47594" y="12654"/>
        <a:ext cx="4572000" cy="2571750"/>
      </dsp:txXfrm>
    </dsp:sp>
    <dsp:sp modelId="{D5FDA824-798E-4E7A-A02E-9764C214DC39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Х</a:t>
          </a:r>
          <a:r>
            <a:rPr lang="en-US" sz="2800" b="1" kern="1200" dirty="0" smtClean="0">
              <a:solidFill>
                <a:schemeClr val="tx1"/>
              </a:solidFill>
            </a:rPr>
            <a:t>I</a:t>
          </a:r>
          <a:r>
            <a:rPr lang="ru-RU" sz="2800" b="1" kern="1200" dirty="0" smtClean="0">
              <a:solidFill>
                <a:schemeClr val="tx1"/>
              </a:solidFill>
            </a:rPr>
            <a:t>у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smtClean="0">
              <a:solidFill>
                <a:srgbClr val="FF0000"/>
              </a:solidFill>
            </a:rPr>
            <a:t>судья </a:t>
          </a:r>
          <a:r>
            <a:rPr lang="ru-RU" sz="2800" b="1" kern="1200" dirty="0" err="1" smtClean="0">
              <a:solidFill>
                <a:srgbClr val="FF0000"/>
              </a:solidFill>
            </a:rPr>
            <a:t>сайри</a:t>
          </a:r>
          <a:r>
            <a:rPr lang="ru-RU" sz="2800" b="1" kern="1200" dirty="0" smtClean="0">
              <a:solidFill>
                <a:srgbClr val="FF0000"/>
              </a:solidFill>
            </a:rPr>
            <a:t>.                   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</a:rPr>
            <a:t>Пукьаларти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</a:rPr>
            <a:t>гидгури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х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ябал</a:t>
          </a:r>
          <a:r>
            <a:rPr lang="ru-RU" sz="2800" b="1" kern="1200" dirty="0" smtClean="0">
              <a:solidFill>
                <a:srgbClr val="FF0000"/>
              </a:solidFill>
            </a:rPr>
            <a:t> сари.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Житара</a:t>
          </a:r>
          <a:r>
            <a:rPr lang="ru-RU" sz="2800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smtClean="0">
              <a:solidFill>
                <a:srgbClr val="FF0000"/>
              </a:solidFill>
            </a:rPr>
            <a:t>мех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ур</a:t>
          </a:r>
          <a:r>
            <a:rPr lang="ru-RU" sz="2800" b="1" kern="1200" dirty="0" smtClean="0">
              <a:solidFill>
                <a:srgbClr val="FF0000"/>
              </a:solidFill>
            </a:rPr>
            <a:t> ах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енри</a:t>
          </a:r>
          <a:r>
            <a:rPr lang="ru-RU" sz="2800" b="1" kern="1200" dirty="0" smtClean="0">
              <a:solidFill>
                <a:srgbClr val="FF0000"/>
              </a:solidFill>
            </a:rPr>
            <a:t>. </a:t>
          </a:r>
          <a:endParaRPr lang="en-US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Х</a:t>
          </a:r>
          <a:r>
            <a:rPr lang="en-US" sz="2800" b="1" kern="1200" dirty="0" smtClean="0">
              <a:solidFill>
                <a:schemeClr val="tx1"/>
              </a:solidFill>
            </a:rPr>
            <a:t>I</a:t>
          </a:r>
          <a:r>
            <a:rPr lang="ru-RU" sz="2800" b="1" kern="1200" dirty="0" smtClean="0">
              <a:solidFill>
                <a:schemeClr val="tx1"/>
              </a:solidFill>
            </a:rPr>
            <a:t>ела </a:t>
          </a:r>
          <a:r>
            <a:rPr lang="ru-RU" sz="2800" b="1" kern="1200" dirty="0" err="1" smtClean="0">
              <a:solidFill>
                <a:schemeClr val="tx1"/>
              </a:solidFill>
            </a:rPr>
            <a:t>юлдаш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smtClean="0">
              <a:solidFill>
                <a:srgbClr val="FF0000"/>
              </a:solidFill>
            </a:rPr>
            <a:t>ну сайра. </a:t>
          </a:r>
          <a:endParaRPr lang="en-US" sz="2800" b="1" kern="1200" dirty="0" smtClean="0">
            <a:solidFill>
              <a:srgbClr val="FF0000"/>
            </a:solidFill>
          </a:endParaRPr>
        </a:p>
      </dsp:txBody>
      <dsp:txXfrm>
        <a:off x="4572000" y="0"/>
        <a:ext cx="4572000" cy="2571750"/>
      </dsp:txXfrm>
    </dsp:sp>
    <dsp:sp modelId="{E75C7E91-9419-4265-92E6-199AE3BBD845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Радио</a:t>
          </a:r>
          <a:r>
            <a:rPr lang="ru-RU" sz="2800" b="1" kern="1200" dirty="0" smtClean="0"/>
            <a:t> </a:t>
          </a:r>
          <a:r>
            <a:rPr lang="ru-RU" sz="2800" b="1" kern="1200" dirty="0" smtClean="0">
              <a:solidFill>
                <a:srgbClr val="FF0000"/>
              </a:solidFill>
            </a:rPr>
            <a:t>буч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ули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калун</a:t>
          </a:r>
          <a:r>
            <a:rPr lang="ru-RU" sz="2800" b="1" kern="1200" dirty="0" smtClean="0">
              <a:solidFill>
                <a:srgbClr val="FF0000"/>
              </a:solidFill>
            </a:rPr>
            <a:t>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Итала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</a:rPr>
            <a:t>х</a:t>
          </a:r>
          <a:r>
            <a:rPr lang="en-US" sz="2800" b="1" kern="1200" dirty="0" smtClean="0">
              <a:solidFill>
                <a:schemeClr val="tx1"/>
              </a:solidFill>
            </a:rPr>
            <a:t>I</a:t>
          </a:r>
          <a:r>
            <a:rPr lang="ru-RU" sz="2800" b="1" kern="1200" dirty="0" err="1" smtClean="0">
              <a:solidFill>
                <a:schemeClr val="tx1"/>
              </a:solidFill>
            </a:rPr>
            <a:t>янчи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уч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smtClean="0">
              <a:solidFill>
                <a:srgbClr val="FF0000"/>
              </a:solidFill>
            </a:rPr>
            <a:t>ни </a:t>
          </a:r>
          <a:r>
            <a:rPr lang="ru-RU" sz="2800" b="1" kern="1200" dirty="0" err="1" smtClean="0">
              <a:solidFill>
                <a:srgbClr val="FF0000"/>
              </a:solidFill>
            </a:rPr>
            <a:t>саби</a:t>
          </a:r>
          <a:r>
            <a:rPr lang="ru-RU" sz="2800" b="1" kern="1200" dirty="0" smtClean="0">
              <a:solidFill>
                <a:srgbClr val="FF0000"/>
              </a:solidFill>
            </a:rPr>
            <a:t>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Лебилра</a:t>
          </a:r>
          <a:r>
            <a:rPr lang="ru-RU" sz="2800" b="1" kern="1200" dirty="0" smtClean="0"/>
            <a:t> </a:t>
          </a:r>
          <a:r>
            <a:rPr lang="ru-RU" sz="2800" b="1" kern="1200" dirty="0" smtClean="0">
              <a:solidFill>
                <a:srgbClr val="FF0000"/>
              </a:solidFill>
            </a:rPr>
            <a:t>лук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ес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бех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бихьиб</a:t>
          </a:r>
          <a:r>
            <a:rPr lang="ru-RU" sz="2800" b="1" kern="1200" dirty="0" smtClean="0">
              <a:solidFill>
                <a:srgbClr val="FF0000"/>
              </a:solidFill>
            </a:rPr>
            <a:t>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Нушала</a:t>
          </a:r>
          <a:r>
            <a:rPr lang="ru-RU" sz="2800" b="1" kern="1200" dirty="0" smtClean="0">
              <a:solidFill>
                <a:schemeClr val="tx1"/>
              </a:solidFill>
            </a:rPr>
            <a:t> жита </a:t>
          </a:r>
          <a:r>
            <a:rPr lang="ru-RU" sz="2800" b="1" kern="1200" dirty="0" err="1" smtClean="0">
              <a:solidFill>
                <a:srgbClr val="FF0000"/>
              </a:solidFill>
            </a:rPr>
            <a:t>бишт</a:t>
          </a: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ru-RU" sz="2800" b="1" kern="1200" dirty="0" err="1" smtClean="0">
              <a:solidFill>
                <a:srgbClr val="FF0000"/>
              </a:solidFill>
            </a:rPr>
            <a:t>аси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саби</a:t>
          </a:r>
          <a:r>
            <a:rPr lang="ru-RU" sz="2800" b="1" kern="1200" dirty="0" smtClean="0">
              <a:solidFill>
                <a:srgbClr val="FF0000"/>
              </a:solidFill>
            </a:rPr>
            <a:t>.</a:t>
          </a:r>
        </a:p>
      </dsp:txBody>
      <dsp:txXfrm rot="10800000">
        <a:off x="0" y="4286249"/>
        <a:ext cx="4572000" cy="2571750"/>
      </dsp:txXfrm>
    </dsp:sp>
    <dsp:sp modelId="{BF8E986C-D1AE-4B38-A401-E84B48031298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solidFill>
                <a:schemeClr val="tx1"/>
              </a:solidFill>
            </a:rPr>
            <a:t>Дила</a:t>
          </a:r>
          <a:r>
            <a:rPr lang="ru-RU" sz="3300" b="1" kern="1200" dirty="0" smtClean="0">
              <a:solidFill>
                <a:schemeClr val="tx1"/>
              </a:solidFill>
            </a:rPr>
            <a:t>  </a:t>
          </a:r>
          <a:r>
            <a:rPr lang="ru-RU" sz="3300" b="1" kern="1200" dirty="0" err="1" smtClean="0">
              <a:solidFill>
                <a:schemeClr val="tx1"/>
              </a:solidFill>
            </a:rPr>
            <a:t>арадеш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chemeClr val="tx1"/>
              </a:solidFill>
            </a:rPr>
            <a:t>гьанна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rgbClr val="FF0000"/>
              </a:solidFill>
            </a:rPr>
            <a:t>ункъли</a:t>
          </a:r>
          <a:r>
            <a:rPr lang="ru-RU" sz="3300" b="1" kern="1200" dirty="0" smtClean="0">
              <a:solidFill>
                <a:srgbClr val="FF0000"/>
              </a:solidFill>
            </a:rPr>
            <a:t> </a:t>
          </a:r>
          <a:r>
            <a:rPr lang="ru-RU" sz="3300" b="1" kern="1200" dirty="0" err="1" smtClean="0">
              <a:solidFill>
                <a:srgbClr val="FF0000"/>
              </a:solidFill>
            </a:rPr>
            <a:t>саби</a:t>
          </a:r>
          <a:r>
            <a:rPr lang="ru-RU" sz="3300" kern="1200" dirty="0" smtClean="0"/>
            <a:t>.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Ришт</a:t>
          </a:r>
          <a:r>
            <a:rPr lang="en-US" sz="3300" b="1" kern="1200" dirty="0" smtClean="0">
              <a:solidFill>
                <a:schemeClr val="tx1"/>
              </a:solidFill>
            </a:rPr>
            <a:t>I</a:t>
          </a:r>
          <a:r>
            <a:rPr lang="ru-RU" sz="3300" b="1" kern="1200" dirty="0" err="1" smtClean="0">
              <a:solidFill>
                <a:schemeClr val="tx1"/>
              </a:solidFill>
            </a:rPr>
            <a:t>аси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chemeClr val="tx1"/>
              </a:solidFill>
            </a:rPr>
            <a:t>рурсиличиб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chemeClr val="tx1"/>
              </a:solidFill>
            </a:rPr>
            <a:t>ит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chemeClr val="tx1"/>
              </a:solidFill>
            </a:rPr>
            <a:t>х</a:t>
          </a:r>
          <a:r>
            <a:rPr lang="en-US" sz="3300" b="1" kern="1200" dirty="0" smtClean="0">
              <a:solidFill>
                <a:schemeClr val="tx1"/>
              </a:solidFill>
            </a:rPr>
            <a:t>I</a:t>
          </a:r>
          <a:r>
            <a:rPr lang="ru-RU" sz="3300" b="1" kern="1200" dirty="0" err="1" smtClean="0">
              <a:solidFill>
                <a:schemeClr val="tx1"/>
              </a:solidFill>
            </a:rPr>
            <a:t>ева</a:t>
          </a:r>
          <a:r>
            <a:rPr lang="ru-RU" sz="3300" b="1" kern="1200" dirty="0" smtClean="0">
              <a:solidFill>
                <a:schemeClr val="tx1"/>
              </a:solidFill>
            </a:rPr>
            <a:t> </a:t>
          </a:r>
          <a:r>
            <a:rPr lang="ru-RU" sz="3300" b="1" kern="1200" dirty="0" err="1" smtClean="0">
              <a:solidFill>
                <a:srgbClr val="FF0000"/>
              </a:solidFill>
            </a:rPr>
            <a:t>жагали</a:t>
          </a:r>
          <a:r>
            <a:rPr lang="ru-RU" sz="3300" b="1" kern="1200" dirty="0" smtClean="0">
              <a:solidFill>
                <a:srgbClr val="FF0000"/>
              </a:solidFill>
            </a:rPr>
            <a:t> ах</a:t>
          </a:r>
          <a:r>
            <a:rPr lang="en-US" sz="3300" b="1" kern="1200" dirty="0" smtClean="0">
              <a:solidFill>
                <a:srgbClr val="FF0000"/>
              </a:solidFill>
            </a:rPr>
            <a:t>I</a:t>
          </a:r>
          <a:r>
            <a:rPr lang="ru-RU" sz="3300" b="1" kern="1200" dirty="0" err="1" smtClean="0">
              <a:solidFill>
                <a:srgbClr val="FF0000"/>
              </a:solidFill>
            </a:rPr>
            <a:t>ен</a:t>
          </a:r>
          <a:r>
            <a:rPr lang="ru-RU" sz="3300" b="1" kern="1200" dirty="0" smtClean="0">
              <a:solidFill>
                <a:srgbClr val="FF0000"/>
              </a:solidFill>
            </a:rPr>
            <a:t>.</a:t>
          </a:r>
          <a:endParaRPr lang="ru-RU" sz="3300" b="1" kern="1200" dirty="0">
            <a:solidFill>
              <a:srgbClr val="FF0000"/>
            </a:solidFill>
          </a:endParaRPr>
        </a:p>
      </dsp:txBody>
      <dsp:txXfrm rot="-5400000">
        <a:off x="4572000" y="4286250"/>
        <a:ext cx="4572000" cy="2571750"/>
      </dsp:txXfrm>
    </dsp:sp>
    <dsp:sp modelId="{1C140D8A-4581-4EDE-B7D0-F1B007D5A699}">
      <dsp:nvSpPr>
        <dsp:cNvPr id="0" name=""/>
        <dsp:cNvSpPr/>
      </dsp:nvSpPr>
      <dsp:spPr>
        <a:xfrm>
          <a:off x="2707090" y="2946376"/>
          <a:ext cx="3729819" cy="96524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Цалабяхъ</a:t>
          </a:r>
          <a:r>
            <a:rPr lang="ru-RU" sz="3600" b="1" kern="1200" dirty="0" smtClean="0"/>
            <a:t> сказуемое</a:t>
          </a:r>
          <a:endParaRPr lang="ru-RU" sz="3600" b="1" kern="1200" dirty="0"/>
        </a:p>
      </dsp:txBody>
      <dsp:txXfrm>
        <a:off x="2754209" y="2993495"/>
        <a:ext cx="3635581" cy="871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DF91D-C07C-4A37-8AE8-203048CA32EB}">
      <dsp:nvSpPr>
        <dsp:cNvPr id="0" name=""/>
        <dsp:cNvSpPr/>
      </dsp:nvSpPr>
      <dsp:spPr>
        <a:xfrm rot="16200000">
          <a:off x="632983" y="-579056"/>
          <a:ext cx="2934503" cy="4114800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err="1" smtClean="0">
              <a:solidFill>
                <a:srgbClr val="002060"/>
              </a:solidFill>
            </a:rPr>
            <a:t>Имиулани</a:t>
          </a:r>
          <a:r>
            <a:rPr lang="ru-RU" sz="4000" b="1" u="sng" kern="1200" dirty="0" smtClean="0">
              <a:solidFill>
                <a:srgbClr val="002060"/>
              </a:solidFill>
            </a:rPr>
            <a:t>  </a:t>
          </a:r>
          <a:r>
            <a:rPr lang="ru-RU" sz="4000" kern="1200" dirty="0" smtClean="0"/>
            <a:t> </a:t>
          </a:r>
          <a:r>
            <a:rPr lang="ru-RU" sz="4000" b="1" kern="1200" dirty="0" err="1" smtClean="0">
              <a:solidFill>
                <a:schemeClr val="tx1"/>
              </a:solidFill>
            </a:rPr>
            <a:t>чула</a:t>
          </a:r>
          <a:r>
            <a:rPr lang="ru-RU" sz="40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err="1" smtClean="0">
              <a:solidFill>
                <a:srgbClr val="FF0000"/>
              </a:solidFill>
            </a:rPr>
            <a:t>шагьар</a:t>
          </a:r>
          <a:r>
            <a:rPr lang="ru-RU" sz="4000" b="1" kern="1200" dirty="0" smtClean="0">
              <a:solidFill>
                <a:srgbClr val="FF0000"/>
              </a:solidFill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</a:rPr>
            <a:t>лушулри</a:t>
          </a:r>
          <a:r>
            <a:rPr lang="ru-RU" sz="4000" b="1" kern="1200" dirty="0" smtClean="0">
              <a:solidFill>
                <a:schemeClr val="tx1"/>
              </a:solidFill>
            </a:rPr>
            <a:t>.</a:t>
          </a:r>
          <a:endParaRPr lang="ru-RU" sz="4000" b="1" kern="1200" dirty="0">
            <a:solidFill>
              <a:schemeClr val="tx1"/>
            </a:solidFill>
          </a:endParaRPr>
        </a:p>
      </dsp:txBody>
      <dsp:txXfrm rot="5400000">
        <a:off x="42835" y="11093"/>
        <a:ext cx="4114800" cy="2200877"/>
      </dsp:txXfrm>
    </dsp:sp>
    <dsp:sp modelId="{B4CDBEFF-6E61-4618-9BE3-90A80042941F}">
      <dsp:nvSpPr>
        <dsp:cNvPr id="0" name=""/>
        <dsp:cNvSpPr/>
      </dsp:nvSpPr>
      <dsp:spPr>
        <a:xfrm>
          <a:off x="4114800" y="0"/>
          <a:ext cx="4114800" cy="2934503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u="sng" kern="1200" dirty="0" err="1" smtClean="0">
              <a:solidFill>
                <a:srgbClr val="002060"/>
              </a:solidFill>
            </a:rPr>
            <a:t>Нушани</a:t>
          </a:r>
          <a:r>
            <a:rPr lang="ru-RU" sz="3700" u="sng" kern="1200" dirty="0" smtClean="0"/>
            <a:t> </a:t>
          </a:r>
          <a:r>
            <a:rPr lang="ru-RU" sz="3700" b="1" kern="1200" dirty="0" err="1" smtClean="0">
              <a:solidFill>
                <a:schemeClr val="tx1"/>
              </a:solidFill>
            </a:rPr>
            <a:t>автобусличиб</a:t>
          </a:r>
          <a:r>
            <a:rPr lang="ru-RU" sz="3700" b="1" kern="1200" dirty="0" smtClean="0">
              <a:solidFill>
                <a:schemeClr val="tx1"/>
              </a:solidFill>
            </a:rPr>
            <a:t> </a:t>
          </a:r>
          <a:r>
            <a:rPr lang="ru-RU" sz="3700" b="1" kern="1200" dirty="0" err="1" smtClean="0">
              <a:solidFill>
                <a:srgbClr val="FF0000"/>
              </a:solidFill>
            </a:rPr>
            <a:t>усишала</a:t>
          </a:r>
          <a:r>
            <a:rPr lang="ru-RU" sz="3700" kern="1200" dirty="0" smtClean="0"/>
            <a:t> </a:t>
          </a:r>
          <a:r>
            <a:rPr lang="ru-RU" sz="3700" b="1" kern="1200" dirty="0" err="1" smtClean="0">
              <a:solidFill>
                <a:schemeClr val="tx1"/>
              </a:solidFill>
            </a:rPr>
            <a:t>чебаира</a:t>
          </a:r>
          <a:endParaRPr lang="ru-RU" sz="3700" b="1" kern="1200" dirty="0">
            <a:solidFill>
              <a:schemeClr val="tx1"/>
            </a:solidFill>
          </a:endParaRPr>
        </a:p>
      </dsp:txBody>
      <dsp:txXfrm>
        <a:off x="4114800" y="0"/>
        <a:ext cx="4114800" cy="2200877"/>
      </dsp:txXfrm>
    </dsp:sp>
    <dsp:sp modelId="{C4FC742F-7E59-4A93-AF70-05B1F38310F0}">
      <dsp:nvSpPr>
        <dsp:cNvPr id="0" name=""/>
        <dsp:cNvSpPr/>
      </dsp:nvSpPr>
      <dsp:spPr>
        <a:xfrm rot="10800000">
          <a:off x="0" y="2934503"/>
          <a:ext cx="4114800" cy="2934503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solidFill>
                <a:srgbClr val="FF0000"/>
              </a:solidFill>
            </a:rPr>
            <a:t>Урегал</a:t>
          </a:r>
          <a:r>
            <a:rPr lang="ru-RU" sz="4000" kern="1200" dirty="0" smtClean="0"/>
            <a:t> </a:t>
          </a:r>
          <a:r>
            <a:rPr lang="ru-RU" sz="4000" b="1" kern="1200" dirty="0" err="1" smtClean="0">
              <a:solidFill>
                <a:schemeClr val="tx1"/>
              </a:solidFill>
            </a:rPr>
            <a:t>х</a:t>
          </a:r>
          <a:r>
            <a:rPr lang="en-US" sz="4000" b="1" kern="1200" dirty="0" smtClean="0">
              <a:solidFill>
                <a:schemeClr val="tx1"/>
              </a:solidFill>
            </a:rPr>
            <a:t>I</a:t>
          </a:r>
          <a:r>
            <a:rPr lang="ru-RU" sz="4000" b="1" kern="1200" dirty="0" err="1" smtClean="0">
              <a:solidFill>
                <a:schemeClr val="tx1"/>
              </a:solidFill>
            </a:rPr>
            <a:t>ябличи</a:t>
          </a:r>
          <a:r>
            <a:rPr lang="ru-RU" sz="4000" b="1" kern="1200" dirty="0" smtClean="0">
              <a:solidFill>
                <a:schemeClr val="tx1"/>
              </a:solidFill>
            </a:rPr>
            <a:t> дут</a:t>
          </a:r>
          <a:r>
            <a:rPr lang="en-US" sz="4000" b="1" kern="1200" dirty="0" smtClean="0">
              <a:solidFill>
                <a:schemeClr val="tx1"/>
              </a:solidFill>
            </a:rPr>
            <a:t>I</a:t>
          </a:r>
          <a:r>
            <a:rPr lang="ru-RU" sz="4000" b="1" kern="1200" dirty="0" smtClean="0">
              <a:solidFill>
                <a:schemeClr val="tx1"/>
              </a:solidFill>
            </a:rPr>
            <a:t>а.</a:t>
          </a:r>
          <a:endParaRPr lang="ru-RU" sz="3700" b="1" kern="1200" dirty="0">
            <a:solidFill>
              <a:schemeClr val="tx1"/>
            </a:solidFill>
          </a:endParaRPr>
        </a:p>
      </dsp:txBody>
      <dsp:txXfrm rot="10800000">
        <a:off x="0" y="3668128"/>
        <a:ext cx="4114800" cy="2200877"/>
      </dsp:txXfrm>
    </dsp:sp>
    <dsp:sp modelId="{2DEBD622-9A06-4FE5-ADCF-A3C23055EA0F}">
      <dsp:nvSpPr>
        <dsp:cNvPr id="0" name=""/>
        <dsp:cNvSpPr/>
      </dsp:nvSpPr>
      <dsp:spPr>
        <a:xfrm rot="5400000">
          <a:off x="4704948" y="2344354"/>
          <a:ext cx="2934503" cy="4114800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u="sng" kern="1200" dirty="0" err="1" smtClean="0">
              <a:solidFill>
                <a:srgbClr val="002060"/>
              </a:solidFill>
            </a:rPr>
            <a:t>Заирани</a:t>
          </a:r>
          <a:r>
            <a:rPr lang="ru-RU" sz="3700" kern="1200" dirty="0" smtClean="0"/>
            <a:t> </a:t>
          </a:r>
          <a:r>
            <a:rPr lang="ru-RU" sz="3700" b="1" kern="1200" dirty="0" err="1" smtClean="0">
              <a:solidFill>
                <a:schemeClr val="tx1"/>
              </a:solidFill>
            </a:rPr>
            <a:t>набзи</a:t>
          </a:r>
          <a:r>
            <a:rPr lang="ru-RU" sz="3700" b="1" kern="1200" dirty="0" smtClean="0">
              <a:solidFill>
                <a:schemeClr val="tx1"/>
              </a:solidFill>
            </a:rPr>
            <a:t> </a:t>
          </a:r>
          <a:r>
            <a:rPr lang="ru-RU" sz="3700" b="1" kern="1200" dirty="0" err="1" smtClean="0">
              <a:solidFill>
                <a:srgbClr val="FF0000"/>
              </a:solidFill>
            </a:rPr>
            <a:t>чумал</a:t>
          </a:r>
          <a:r>
            <a:rPr lang="ru-RU" sz="3700" b="1" kern="1200" dirty="0" smtClean="0">
              <a:solidFill>
                <a:srgbClr val="FF0000"/>
              </a:solidFill>
            </a:rPr>
            <a:t> </a:t>
          </a:r>
          <a:r>
            <a:rPr lang="ru-RU" sz="3700" b="1" kern="1200" dirty="0" err="1" smtClean="0">
              <a:solidFill>
                <a:srgbClr val="FF0000"/>
              </a:solidFill>
            </a:rPr>
            <a:t>сагати</a:t>
          </a:r>
          <a:r>
            <a:rPr lang="ru-RU" sz="3700" b="1" kern="1200" dirty="0" smtClean="0">
              <a:solidFill>
                <a:srgbClr val="FF0000"/>
              </a:solidFill>
            </a:rPr>
            <a:t> </a:t>
          </a:r>
          <a:r>
            <a:rPr lang="ru-RU" sz="3700" b="1" kern="1200" dirty="0" err="1" smtClean="0">
              <a:solidFill>
                <a:srgbClr val="FF0000"/>
              </a:solidFill>
            </a:rPr>
            <a:t>жуз</a:t>
          </a:r>
          <a:r>
            <a:rPr lang="ru-RU" sz="3700" b="1" kern="1200" dirty="0" smtClean="0">
              <a:solidFill>
                <a:srgbClr val="FF0000"/>
              </a:solidFill>
            </a:rPr>
            <a:t> </a:t>
          </a:r>
          <a:r>
            <a:rPr lang="ru-RU" sz="3700" b="1" kern="1200" dirty="0" err="1" smtClean="0">
              <a:solidFill>
                <a:schemeClr val="tx1"/>
              </a:solidFill>
            </a:rPr>
            <a:t>чедаахъиб</a:t>
          </a:r>
          <a:r>
            <a:rPr lang="ru-RU" sz="3700" b="1" kern="1200" dirty="0" smtClean="0">
              <a:solidFill>
                <a:schemeClr val="tx1"/>
              </a:solidFill>
            </a:rPr>
            <a:t>.</a:t>
          </a:r>
          <a:endParaRPr lang="ru-RU" sz="3700" b="1" kern="1200" dirty="0">
            <a:solidFill>
              <a:schemeClr val="tx1"/>
            </a:solidFill>
          </a:endParaRPr>
        </a:p>
      </dsp:txBody>
      <dsp:txXfrm rot="-5400000">
        <a:off x="4114800" y="3668128"/>
        <a:ext cx="4114800" cy="2200877"/>
      </dsp:txXfrm>
    </dsp:sp>
    <dsp:sp modelId="{D0B93A5D-0ED8-4DE4-8FD0-B9A47B6ED33B}">
      <dsp:nvSpPr>
        <dsp:cNvPr id="0" name=""/>
        <dsp:cNvSpPr/>
      </dsp:nvSpPr>
      <dsp:spPr>
        <a:xfrm>
          <a:off x="2880359" y="2200877"/>
          <a:ext cx="2468880" cy="14672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Объект </a:t>
          </a:r>
          <a:endParaRPr lang="ru-RU" sz="4800" b="1" kern="1200" dirty="0"/>
        </a:p>
      </dsp:txBody>
      <dsp:txXfrm>
        <a:off x="2951984" y="2272502"/>
        <a:ext cx="2325630" cy="1324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9549-BE10-4085-848E-842E5BE80132}">
      <dsp:nvSpPr>
        <dsp:cNvPr id="0" name=""/>
        <dsp:cNvSpPr/>
      </dsp:nvSpPr>
      <dsp:spPr>
        <a:xfrm rot="16200000">
          <a:off x="554426" y="-590143"/>
          <a:ext cx="3077379" cy="42576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000" b="1" i="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i="0" u="sng" kern="1200" dirty="0" err="1" smtClean="0">
              <a:solidFill>
                <a:srgbClr val="FF0000"/>
              </a:solidFill>
            </a:rPr>
            <a:t>Амирли</a:t>
          </a:r>
          <a:r>
            <a:rPr lang="ru-RU" sz="4000" b="1" i="0" u="sng" kern="1200" dirty="0" smtClean="0">
              <a:solidFill>
                <a:srgbClr val="FF0000"/>
              </a:solidFill>
            </a:rPr>
            <a:t>  </a:t>
          </a:r>
          <a:r>
            <a:rPr lang="ru-RU" sz="4000" b="1" i="0" kern="1200" dirty="0" smtClean="0">
              <a:solidFill>
                <a:srgbClr val="FFFF00"/>
              </a:solidFill>
            </a:rPr>
            <a:t>(</a:t>
          </a:r>
          <a:r>
            <a:rPr lang="ru-RU" sz="4000" b="1" i="0" kern="1200" dirty="0" err="1" smtClean="0">
              <a:solidFill>
                <a:srgbClr val="FFFF00"/>
              </a:solidFill>
            </a:rPr>
            <a:t>чили</a:t>
          </a:r>
          <a:r>
            <a:rPr lang="ru-RU" sz="4000" b="1" i="0" kern="1200" dirty="0" smtClean="0">
              <a:solidFill>
                <a:srgbClr val="FFFF00"/>
              </a:solidFill>
            </a:rPr>
            <a:t>?) </a:t>
          </a:r>
          <a:r>
            <a:rPr lang="ru-RU" sz="4000" b="1" i="0" kern="1200" dirty="0" err="1" smtClean="0">
              <a:solidFill>
                <a:schemeClr val="tx1"/>
              </a:solidFill>
            </a:rPr>
            <a:t>иличирад</a:t>
          </a:r>
          <a:r>
            <a:rPr lang="ru-RU" sz="4000" b="1" i="0" kern="1200" dirty="0" smtClean="0">
              <a:solidFill>
                <a:schemeClr val="tx1"/>
              </a:solidFill>
            </a:rPr>
            <a:t>  </a:t>
          </a:r>
          <a:r>
            <a:rPr lang="ru-RU" sz="4000" b="1" i="0" kern="1200" dirty="0" err="1" smtClean="0">
              <a:solidFill>
                <a:schemeClr val="tx1"/>
              </a:solidFill>
            </a:rPr>
            <a:t>х</a:t>
          </a:r>
          <a:r>
            <a:rPr lang="en-US" sz="4000" b="1" i="0" kern="1200" dirty="0" smtClean="0">
              <a:solidFill>
                <a:schemeClr val="tx1"/>
              </a:solidFill>
            </a:rPr>
            <a:t>I</a:t>
          </a:r>
          <a:r>
            <a:rPr lang="ru-RU" sz="4000" b="1" i="0" kern="1200" dirty="0" err="1" smtClean="0">
              <a:solidFill>
                <a:schemeClr val="tx1"/>
              </a:solidFill>
            </a:rPr>
            <a:t>ул-би</a:t>
          </a:r>
          <a:r>
            <a:rPr lang="ru-RU" sz="4000" b="1" i="0" kern="1200" dirty="0" smtClean="0">
              <a:solidFill>
                <a:schemeClr val="tx1"/>
              </a:solidFill>
            </a:rPr>
            <a:t> </a:t>
          </a:r>
          <a:r>
            <a:rPr lang="ru-RU" sz="4000" b="1" i="0" kern="1200" dirty="0" err="1" smtClean="0">
              <a:solidFill>
                <a:schemeClr val="tx1"/>
              </a:solidFill>
            </a:rPr>
            <a:t>черисули</a:t>
          </a:r>
          <a:r>
            <a:rPr lang="ru-RU" sz="4000" b="1" i="0" kern="1200" dirty="0" smtClean="0">
              <a:solidFill>
                <a:schemeClr val="tx1"/>
              </a:solidFill>
            </a:rPr>
            <a:t> ах</a:t>
          </a:r>
          <a:r>
            <a:rPr lang="en-US" sz="4000" b="1" i="0" kern="1200" dirty="0" smtClean="0">
              <a:solidFill>
                <a:schemeClr val="tx1"/>
              </a:solidFill>
            </a:rPr>
            <a:t>I</a:t>
          </a:r>
          <a:r>
            <a:rPr lang="ru-RU" sz="4000" b="1" i="0" kern="1200" dirty="0" err="1" smtClean="0">
              <a:solidFill>
                <a:schemeClr val="tx1"/>
              </a:solidFill>
            </a:rPr>
            <a:t>енри</a:t>
          </a:r>
          <a:r>
            <a:rPr lang="ru-RU" sz="4000" b="1" i="0" kern="1200" dirty="0" smtClean="0">
              <a:solidFill>
                <a:schemeClr val="tx1"/>
              </a:solidFill>
            </a:rPr>
            <a:t>.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5400000">
        <a:off x="-35716" y="0"/>
        <a:ext cx="4257665" cy="2308034"/>
      </dsp:txXfrm>
    </dsp:sp>
    <dsp:sp modelId="{A5318138-57D2-421E-9829-B4CC491A2364}">
      <dsp:nvSpPr>
        <dsp:cNvPr id="0" name=""/>
        <dsp:cNvSpPr/>
      </dsp:nvSpPr>
      <dsp:spPr>
        <a:xfrm>
          <a:off x="4150516" y="0"/>
          <a:ext cx="4114800" cy="30773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u="sng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Дудешли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(</a:t>
          </a:r>
          <a:r>
            <a:rPr lang="ru-RU" sz="4000" b="1" kern="1200" dirty="0" err="1" smtClean="0">
              <a:solidFill>
                <a:srgbClr val="FFFF00"/>
              </a:solidFill>
              <a:latin typeface="+mn-lt"/>
              <a:ea typeface="+mn-ea"/>
              <a:cs typeface="+mn-cs"/>
            </a:rPr>
            <a:t>чили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?)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столличибси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газета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асиб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ru-RU" sz="4000" dirty="0" smtClean="0"/>
        </a:p>
        <a:p>
          <a:pPr lvl="0">
            <a:spcBef>
              <a:spcPct val="0"/>
            </a:spcBef>
          </a:pPr>
          <a:endParaRPr lang="ru-RU" sz="4000" dirty="0"/>
        </a:p>
      </dsp:txBody>
      <dsp:txXfrm>
        <a:off x="4150516" y="0"/>
        <a:ext cx="4114800" cy="2308034"/>
      </dsp:txXfrm>
    </dsp:sp>
    <dsp:sp modelId="{71EFAC92-F591-4ED6-878E-1F0EC78B93D1}">
      <dsp:nvSpPr>
        <dsp:cNvPr id="0" name=""/>
        <dsp:cNvSpPr/>
      </dsp:nvSpPr>
      <dsp:spPr>
        <a:xfrm rot="10800000">
          <a:off x="35716" y="3077379"/>
          <a:ext cx="4114800" cy="30773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4000" b="1" i="0" dirty="0" smtClean="0">
            <a:solidFill>
              <a:schemeClr val="tx1"/>
            </a:solidFill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b="1" u="sng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Шагьар</a:t>
          </a:r>
          <a:r>
            <a:rPr lang="ru-RU" sz="40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smtClean="0">
              <a:solidFill>
                <a:srgbClr val="FFFF00"/>
              </a:solidFill>
              <a:latin typeface="+mn-lt"/>
              <a:ea typeface="+mn-ea"/>
              <a:cs typeface="+mn-cs"/>
            </a:rPr>
            <a:t>(се?)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лебг</a:t>
          </a:r>
          <a:r>
            <a:rPr lang="en-US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еб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умуси</a:t>
          </a:r>
          <a:r>
            <a:rPr lang="ru-RU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саби</a:t>
          </a:r>
          <a:endParaRPr lang="ru-RU" sz="40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sp:txBody>
      <dsp:txXfrm rot="10800000">
        <a:off x="35716" y="3846723"/>
        <a:ext cx="4114800" cy="2308034"/>
      </dsp:txXfrm>
    </dsp:sp>
    <dsp:sp modelId="{838C5A2C-0E4B-44F3-BA4F-BDAB5D8FC0F0}">
      <dsp:nvSpPr>
        <dsp:cNvPr id="0" name=""/>
        <dsp:cNvSpPr/>
      </dsp:nvSpPr>
      <dsp:spPr>
        <a:xfrm rot="5400000">
          <a:off x="4669226" y="2558668"/>
          <a:ext cx="3077379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>
              <a:solidFill>
                <a:schemeClr val="tx1"/>
              </a:solidFill>
            </a:rPr>
            <a:t>      </a:t>
          </a:r>
          <a:r>
            <a:rPr lang="ru-RU" sz="4000" b="1" u="sng" kern="1200" dirty="0" err="1" smtClean="0">
              <a:solidFill>
                <a:srgbClr val="FF0000"/>
              </a:solidFill>
            </a:rPr>
            <a:t>Наб</a:t>
          </a:r>
          <a:r>
            <a:rPr lang="ru-RU" sz="40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rgbClr val="FFFF00"/>
              </a:solidFill>
            </a:rPr>
            <a:t>(</a:t>
          </a:r>
          <a:r>
            <a:rPr lang="ru-RU" sz="4000" b="1" kern="1200" dirty="0" err="1" smtClean="0">
              <a:solidFill>
                <a:srgbClr val="FFFF00"/>
              </a:solidFill>
            </a:rPr>
            <a:t>чис</a:t>
          </a:r>
          <a:r>
            <a:rPr lang="ru-RU" sz="4000" b="1" kern="1200" dirty="0" smtClean="0">
              <a:solidFill>
                <a:srgbClr val="FFFF00"/>
              </a:solidFill>
            </a:rPr>
            <a:t>?) </a:t>
          </a:r>
          <a:r>
            <a:rPr lang="ru-RU" sz="4000" b="1" kern="1200" dirty="0" err="1" smtClean="0">
              <a:solidFill>
                <a:schemeClr val="tx1"/>
              </a:solidFill>
            </a:rPr>
            <a:t>Батирайла</a:t>
          </a:r>
          <a:r>
            <a:rPr lang="ru-RU" sz="40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err="1" smtClean="0">
              <a:solidFill>
                <a:schemeClr val="tx1"/>
              </a:solidFill>
            </a:rPr>
            <a:t>далуйти</a:t>
          </a:r>
          <a:r>
            <a:rPr lang="ru-RU" sz="4000" b="1" kern="1200" dirty="0" smtClean="0">
              <a:solidFill>
                <a:schemeClr val="tx1"/>
              </a:solidFill>
            </a:rPr>
            <a:t> </a:t>
          </a:r>
          <a:r>
            <a:rPr lang="ru-RU" sz="4000" b="1" u="sng" kern="1200" dirty="0" err="1" smtClean="0">
              <a:solidFill>
                <a:schemeClr val="tx1"/>
              </a:solidFill>
            </a:rPr>
            <a:t>дигахъис</a:t>
          </a:r>
          <a:r>
            <a:rPr lang="ru-RU" sz="40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4150516" y="3846723"/>
        <a:ext cx="4114800" cy="2308034"/>
      </dsp:txXfrm>
    </dsp:sp>
    <dsp:sp modelId="{C46089C5-54CE-448A-B4EB-F91733D4817E}">
      <dsp:nvSpPr>
        <dsp:cNvPr id="0" name=""/>
        <dsp:cNvSpPr/>
      </dsp:nvSpPr>
      <dsp:spPr>
        <a:xfrm>
          <a:off x="2257412" y="2500331"/>
          <a:ext cx="3714775" cy="11540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Подлежащее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313750" y="2556669"/>
        <a:ext cx="3602099" cy="1041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E1B8-D9B9-457B-8F4B-771F19DDE9A2}">
      <dsp:nvSpPr>
        <dsp:cNvPr id="0" name=""/>
        <dsp:cNvSpPr/>
      </dsp:nvSpPr>
      <dsp:spPr>
        <a:xfrm>
          <a:off x="0" y="507"/>
          <a:ext cx="7772398" cy="17134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/>
            <a:t>Предложениела</a:t>
          </a:r>
          <a:r>
            <a:rPr lang="ru-RU" sz="3900" b="1" kern="1200" dirty="0" smtClean="0"/>
            <a:t> бек</a:t>
          </a:r>
          <a:r>
            <a:rPr lang="en-US" sz="3900" b="1" kern="1200" dirty="0" smtClean="0"/>
            <a:t>I</a:t>
          </a:r>
          <a:r>
            <a:rPr lang="ru-RU" sz="3900" b="1" kern="1200" dirty="0" smtClean="0"/>
            <a:t> </a:t>
          </a:r>
          <a:r>
            <a:rPr lang="ru-RU" sz="3900" b="1" kern="1200" dirty="0" err="1" smtClean="0"/>
            <a:t>членти</a:t>
          </a:r>
          <a:endParaRPr lang="ru-RU" sz="3900" b="1" kern="1200" dirty="0"/>
        </a:p>
      </dsp:txBody>
      <dsp:txXfrm>
        <a:off x="1138241" y="251443"/>
        <a:ext cx="5495916" cy="1211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476EE-206C-41B0-9351-F641676153DD}">
      <dsp:nvSpPr>
        <dsp:cNvPr id="0" name=""/>
        <dsp:cNvSpPr/>
      </dsp:nvSpPr>
      <dsp:spPr>
        <a:xfrm>
          <a:off x="1387767" y="19"/>
          <a:ext cx="4259383" cy="1891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FF00"/>
              </a:solidFill>
            </a:rPr>
            <a:t> </a:t>
          </a:r>
          <a:r>
            <a:rPr lang="ru-RU" sz="4000" b="1" kern="1200" dirty="0" smtClean="0">
              <a:solidFill>
                <a:srgbClr val="FFFF00"/>
              </a:solidFill>
            </a:rPr>
            <a:t>Сказуемое </a:t>
          </a:r>
          <a:endParaRPr lang="ru-RU" sz="4000" b="1" kern="1200" dirty="0">
            <a:solidFill>
              <a:srgbClr val="FFFF00"/>
            </a:solidFill>
          </a:endParaRPr>
        </a:p>
      </dsp:txBody>
      <dsp:txXfrm>
        <a:off x="2011539" y="277042"/>
        <a:ext cx="3011839" cy="1337583"/>
      </dsp:txXfrm>
    </dsp:sp>
    <dsp:sp modelId="{D7D2852C-9904-4BCC-B56B-AF2C6E810082}">
      <dsp:nvSpPr>
        <dsp:cNvPr id="0" name=""/>
        <dsp:cNvSpPr/>
      </dsp:nvSpPr>
      <dsp:spPr>
        <a:xfrm rot="3547071">
          <a:off x="4052272" y="1848859"/>
          <a:ext cx="392327" cy="638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080915" y="1926038"/>
        <a:ext cx="274629" cy="383055"/>
      </dsp:txXfrm>
    </dsp:sp>
    <dsp:sp modelId="{09DC6BB5-39E7-4FEB-987B-C8DE1A3CB350}">
      <dsp:nvSpPr>
        <dsp:cNvPr id="0" name=""/>
        <dsp:cNvSpPr/>
      </dsp:nvSpPr>
      <dsp:spPr>
        <a:xfrm>
          <a:off x="2935197" y="2461310"/>
          <a:ext cx="4108544" cy="189162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Объект  </a:t>
          </a:r>
          <a:r>
            <a:rPr lang="ru-RU" sz="3600" b="1" kern="1200" dirty="0" smtClean="0">
              <a:solidFill>
                <a:srgbClr val="002060"/>
              </a:solidFill>
            </a:rPr>
            <a:t> 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3536879" y="2738333"/>
        <a:ext cx="2905180" cy="1337583"/>
      </dsp:txXfrm>
    </dsp:sp>
    <dsp:sp modelId="{6B7320A0-692E-4A6E-AD2F-2AE0101835F6}">
      <dsp:nvSpPr>
        <dsp:cNvPr id="0" name=""/>
        <dsp:cNvSpPr/>
      </dsp:nvSpPr>
      <dsp:spPr>
        <a:xfrm>
          <a:off x="3148583" y="3071696"/>
          <a:ext cx="612520" cy="638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 </a:t>
          </a:r>
          <a:endParaRPr lang="ru-RU" sz="2700" kern="1200" dirty="0"/>
        </a:p>
      </dsp:txBody>
      <dsp:txXfrm>
        <a:off x="3148583" y="3199381"/>
        <a:ext cx="428764" cy="383055"/>
      </dsp:txXfrm>
    </dsp:sp>
    <dsp:sp modelId="{4F987FB9-6928-4671-B086-AF7E873C0F6B}">
      <dsp:nvSpPr>
        <dsp:cNvPr id="0" name=""/>
        <dsp:cNvSpPr/>
      </dsp:nvSpPr>
      <dsp:spPr>
        <a:xfrm>
          <a:off x="0" y="2461310"/>
          <a:ext cx="4090895" cy="189162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Подлежащее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599098" y="2738333"/>
        <a:ext cx="2892699" cy="1337583"/>
      </dsp:txXfrm>
    </dsp:sp>
    <dsp:sp modelId="{C663F220-FEE1-4DCC-9FE5-DA2B653DB2FF}">
      <dsp:nvSpPr>
        <dsp:cNvPr id="0" name=""/>
        <dsp:cNvSpPr/>
      </dsp:nvSpPr>
      <dsp:spPr>
        <a:xfrm rot="18052929">
          <a:off x="2578747" y="1868061"/>
          <a:ext cx="392499" cy="638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607403" y="2046274"/>
        <a:ext cx="274749" cy="38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D6E6-DD4C-4D4B-B416-A1E4C3C6521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AF20-02CE-4CE3-B295-EA4C064379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9275-9F2D-4617-8A90-D877118833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1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4E2C6-B6CF-4EF4-AF15-13C346D6AA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20B85-5F53-4F4E-8CFB-9989F9C90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_________Microsoft_Word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_________Microsoft_Word1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package" Target="../embeddings/______Microsoft_PowerPoint.sldx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264" y="-153144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488832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</a:rPr>
              <a:t>Проектная работа </a:t>
            </a:r>
            <a:endParaRPr lang="ru-RU" sz="70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65412" y="548680"/>
            <a:ext cx="66069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Государственное казенное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общеобразовательное учреждение Республики Дагестан «Кизлярская гимназия – интернат «Культура мира»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85" y="77195"/>
            <a:ext cx="8928992" cy="65856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764704"/>
            <a:ext cx="173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Карточка № 1.</a:t>
            </a:r>
            <a:endParaRPr lang="ru-RU" b="1" i="1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162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1407B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Чиди  причастие гьарси мяг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нализиба, чидил – чехибси мяг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нализиба?</a:t>
            </a:r>
            <a:endParaRPr lang="ru-RU" b="1" i="1" dirty="0">
              <a:solidFill>
                <a:srgbClr val="1407B9"/>
              </a:solidFill>
              <a:cs typeface="Arial" charset="0"/>
            </a:endParaRPr>
          </a:p>
          <a:p>
            <a:pPr algn="ctr" eaLnBrk="0" hangingPunct="0"/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     Даткаибти гъез – баткаибти дурх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ни,                           дуц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бик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уси урчи – дуц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дик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ути х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улби, гьаргси     унза – гьаргси урк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и, </a:t>
            </a:r>
            <a:endParaRPr lang="ru-RU" b="1" i="1" dirty="0">
              <a:solidFill>
                <a:srgbClr val="1407B9"/>
              </a:solidFill>
              <a:cs typeface="Arial" charset="0"/>
            </a:endParaRPr>
          </a:p>
          <a:p>
            <a:pPr algn="ctr" eaLnBrk="0" hangingPunct="0"/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бишунси лампочка – дишунти дукелц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50100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Карточка № 2.</a:t>
            </a:r>
            <a:endParaRPr lang="ru-RU" sz="2000" b="1" i="1" dirty="0">
              <a:solidFill>
                <a:srgbClr val="FF0000"/>
              </a:solidFill>
              <a:cs typeface="Arial" charset="0"/>
            </a:endParaRPr>
          </a:p>
          <a:p>
            <a:pPr algn="ctr" eaLnBrk="0" hangingPunct="0"/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Глаголтазирад причастиеби дарес, суффиксуни дек</a:t>
            </a:r>
            <a:r>
              <a:rPr lang="en-US" b="1" i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1407B9"/>
                </a:solidFill>
                <a:latin typeface="Calibri" pitchFamily="34" charset="0"/>
              </a:rPr>
              <a:t>ардарес.</a:t>
            </a:r>
            <a:endParaRPr lang="ru-RU" b="1" i="1" dirty="0">
              <a:solidFill>
                <a:srgbClr val="1407B9"/>
              </a:solidFill>
              <a:cs typeface="Arial" charset="0"/>
            </a:endParaRPr>
          </a:p>
          <a:p>
            <a:pPr algn="ctr" eaLnBrk="0" hangingPunct="0"/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Ахъбуцес, пикрибарес, шурбатес, вак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ес, г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яг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нивикес, живарес, т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ашаэс, бучес, касес.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1\Desktop\4193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549274"/>
            <a:ext cx="7092950" cy="4823941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err="1" smtClean="0">
                <a:solidFill>
                  <a:srgbClr val="000000"/>
                </a:solidFill>
              </a:rPr>
              <a:t>Кь</a:t>
            </a:r>
            <a:r>
              <a:rPr lang="ru-RU" sz="3100" dirty="0" smtClean="0">
                <a:solidFill>
                  <a:srgbClr val="000000"/>
                </a:solidFill>
              </a:rPr>
              <a:t>…</a:t>
            </a:r>
            <a:r>
              <a:rPr lang="ru-RU" sz="3100" dirty="0" err="1" smtClean="0">
                <a:solidFill>
                  <a:srgbClr val="000000"/>
                </a:solidFill>
              </a:rPr>
              <a:t>дга</a:t>
            </a:r>
            <a:r>
              <a:rPr lang="ru-RU" sz="3100" dirty="0" smtClean="0">
                <a:solidFill>
                  <a:srgbClr val="000000"/>
                </a:solidFill>
              </a:rPr>
              <a:t>,   …</a:t>
            </a:r>
            <a:r>
              <a:rPr lang="ru-RU" sz="3100" dirty="0" err="1" smtClean="0">
                <a:solidFill>
                  <a:srgbClr val="000000"/>
                </a:solidFill>
              </a:rPr>
              <a:t>ебшни</a:t>
            </a:r>
            <a:r>
              <a:rPr lang="ru-RU" sz="3100" dirty="0" smtClean="0">
                <a:solidFill>
                  <a:srgbClr val="000000"/>
                </a:solidFill>
              </a:rPr>
              <a:t>, …</a:t>
            </a:r>
            <a:r>
              <a:rPr lang="ru-RU" sz="3100" dirty="0" err="1" smtClean="0">
                <a:solidFill>
                  <a:srgbClr val="000000"/>
                </a:solidFill>
              </a:rPr>
              <a:t>аб</a:t>
            </a:r>
            <a:r>
              <a:rPr lang="ru-RU" sz="3100" dirty="0" smtClean="0">
                <a:solidFill>
                  <a:srgbClr val="000000"/>
                </a:solidFill>
              </a:rPr>
              <a:t>, </a:t>
            </a:r>
            <a:r>
              <a:rPr lang="ru-RU" sz="3100" dirty="0" err="1" smtClean="0">
                <a:solidFill>
                  <a:srgbClr val="000000"/>
                </a:solidFill>
              </a:rPr>
              <a:t>дур</a:t>
            </a:r>
            <a:r>
              <a:rPr lang="ru-RU" sz="3100" dirty="0" smtClean="0">
                <a:solidFill>
                  <a:srgbClr val="000000"/>
                </a:solidFill>
              </a:rPr>
              <a:t>…я,  х</a:t>
            </a:r>
            <a:r>
              <a:rPr lang="en-US" sz="3100" dirty="0" err="1" smtClean="0">
                <a:solidFill>
                  <a:srgbClr val="000000"/>
                </a:solidFill>
              </a:rPr>
              <a:t>I</a:t>
            </a:r>
            <a:r>
              <a:rPr lang="ru-RU" sz="3100" dirty="0" smtClean="0">
                <a:solidFill>
                  <a:srgbClr val="000000"/>
                </a:solidFill>
              </a:rPr>
              <a:t>ер…,    </a:t>
            </a:r>
            <a:r>
              <a:rPr lang="ru-RU" sz="3100" dirty="0" err="1" smtClean="0">
                <a:solidFill>
                  <a:srgbClr val="000000"/>
                </a:solidFill>
              </a:rPr>
              <a:t>вякь</a:t>
            </a:r>
            <a:r>
              <a:rPr lang="ru-RU" sz="3100" dirty="0" smtClean="0">
                <a:solidFill>
                  <a:srgbClr val="000000"/>
                </a:solidFill>
              </a:rPr>
              <a:t>…,   </a:t>
            </a:r>
            <a:r>
              <a:rPr lang="ru-RU" sz="3100" dirty="0" err="1" smtClean="0">
                <a:solidFill>
                  <a:srgbClr val="000000"/>
                </a:solidFill>
              </a:rPr>
              <a:t>къаба</a:t>
            </a:r>
            <a:r>
              <a:rPr lang="ru-RU" sz="3100" dirty="0" smtClean="0">
                <a:solidFill>
                  <a:srgbClr val="000000"/>
                </a:solidFill>
              </a:rPr>
              <a:t>……,  ул…...ай,       ч</a:t>
            </a:r>
            <a:r>
              <a:rPr lang="en-US" sz="3100" dirty="0" smtClean="0">
                <a:solidFill>
                  <a:srgbClr val="000000"/>
                </a:solidFill>
              </a:rPr>
              <a:t>I</a:t>
            </a:r>
            <a:r>
              <a:rPr lang="ru-RU" sz="3100" dirty="0" err="1" smtClean="0">
                <a:solidFill>
                  <a:srgbClr val="000000"/>
                </a:solidFill>
              </a:rPr>
              <a:t>ич</a:t>
            </a:r>
            <a:r>
              <a:rPr lang="en-US" sz="3100" dirty="0" smtClean="0">
                <a:solidFill>
                  <a:srgbClr val="000000"/>
                </a:solidFill>
              </a:rPr>
              <a:t>I</a:t>
            </a:r>
            <a:r>
              <a:rPr lang="ru-RU" sz="3100" dirty="0" smtClean="0">
                <a:solidFill>
                  <a:srgbClr val="000000"/>
                </a:solidFill>
              </a:rPr>
              <a:t>…</a:t>
            </a:r>
            <a:r>
              <a:rPr lang="ru-RU" sz="3100" dirty="0" err="1" smtClean="0">
                <a:solidFill>
                  <a:srgbClr val="000000"/>
                </a:solidFill>
              </a:rPr>
              <a:t>ла</a:t>
            </a:r>
            <a:r>
              <a:rPr lang="ru-RU" sz="3100" dirty="0" smtClean="0">
                <a:solidFill>
                  <a:srgbClr val="000000"/>
                </a:solidFill>
              </a:rPr>
              <a:t>,   к</a:t>
            </a:r>
            <a:r>
              <a:rPr lang="en-US" sz="3100" dirty="0" smtClean="0">
                <a:solidFill>
                  <a:srgbClr val="000000"/>
                </a:solidFill>
              </a:rPr>
              <a:t>I</a:t>
            </a:r>
            <a:r>
              <a:rPr lang="ru-RU" sz="3100" dirty="0" smtClean="0">
                <a:solidFill>
                  <a:srgbClr val="000000"/>
                </a:solidFill>
              </a:rPr>
              <a:t>а…..и,   </a:t>
            </a:r>
            <a:r>
              <a:rPr lang="ru-RU" sz="3100" dirty="0" err="1" smtClean="0">
                <a:solidFill>
                  <a:srgbClr val="000000"/>
                </a:solidFill>
              </a:rPr>
              <a:t>гал</a:t>
            </a:r>
            <a:r>
              <a:rPr lang="ru-RU" sz="3100" dirty="0" smtClean="0">
                <a:solidFill>
                  <a:srgbClr val="000000"/>
                </a:solidFill>
              </a:rPr>
              <a:t>…а, </a:t>
            </a:r>
            <a:r>
              <a:rPr lang="ru-RU" sz="3100" dirty="0" err="1" smtClean="0">
                <a:solidFill>
                  <a:srgbClr val="000000"/>
                </a:solidFill>
              </a:rPr>
              <a:t>берх</a:t>
            </a:r>
            <a:r>
              <a:rPr lang="en-US" sz="3100" dirty="0" smtClean="0">
                <a:solidFill>
                  <a:srgbClr val="000000"/>
                </a:solidFill>
              </a:rPr>
              <a:t>I</a:t>
            </a:r>
            <a:r>
              <a:rPr lang="ru-RU" sz="3100" dirty="0" smtClean="0">
                <a:solidFill>
                  <a:srgbClr val="000000"/>
                </a:solidFill>
              </a:rPr>
              <a:t>…,    дел……,    </a:t>
            </a:r>
            <a:r>
              <a:rPr lang="ru-RU" sz="3100" dirty="0" err="1" smtClean="0">
                <a:solidFill>
                  <a:srgbClr val="000000"/>
                </a:solidFill>
              </a:rPr>
              <a:t>савгъ</a:t>
            </a:r>
            <a:r>
              <a:rPr lang="ru-RU" sz="3100" dirty="0" smtClean="0">
                <a:solidFill>
                  <a:srgbClr val="000000"/>
                </a:solidFill>
              </a:rPr>
              <a:t>…т.</a:t>
            </a:r>
            <a:endParaRPr lang="ru-RU" sz="31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1680" y="2492896"/>
            <a:ext cx="79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784" y="2636912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9952" y="2564904"/>
            <a:ext cx="50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36096" y="2564904"/>
            <a:ext cx="9134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48264" y="2492896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712" y="3356992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7864" y="3429000"/>
            <a:ext cx="82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Palatino Linotype" pitchFamily="18" charset="0"/>
              </a:rPr>
              <a:t>къ</a:t>
            </a:r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60232" y="3429000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Palatino Linotype" pitchFamily="18" charset="0"/>
              </a:rPr>
              <a:t>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7984" y="3429000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Palatino Linotype" pitchFamily="18" charset="0"/>
              </a:rPr>
              <a:t>кь</a:t>
            </a:r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640" y="4293096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Palatino Linotype" pitchFamily="18" charset="0"/>
              </a:rPr>
              <a:t>п</a:t>
            </a:r>
            <a:r>
              <a:rPr lang="en-US" sz="4000" b="1" dirty="0">
                <a:solidFill>
                  <a:srgbClr val="FF0000"/>
                </a:solidFill>
                <a:latin typeface="Palatino Linotype" pitchFamily="18" charset="0"/>
              </a:rPr>
              <a:t>I</a:t>
            </a:r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15816" y="4149080"/>
            <a:ext cx="64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Palatino Linotype" pitchFamily="18" charset="0"/>
              </a:rPr>
              <a:t>г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4293096"/>
            <a:ext cx="576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Palatino Linotype" pitchFamily="18" charset="0"/>
              </a:rPr>
              <a:t>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104" y="4293096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Palatino Linotype" pitchFamily="18" charset="0"/>
              </a:rPr>
              <a:t>хъ</a:t>
            </a:r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92280" y="4221088"/>
            <a:ext cx="72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Palatino Linotype" pitchFamily="18" charset="0"/>
              </a:rPr>
              <a:t>а</a:t>
            </a:r>
            <a:endParaRPr lang="ru-RU" sz="4000" dirty="0">
              <a:latin typeface="Palatino Linotype" pitchFamily="18" charset="0"/>
            </a:endParaRPr>
          </a:p>
          <a:p>
            <a:endParaRPr lang="ru-RU" sz="4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496" y="884771"/>
            <a:ext cx="66960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унт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рала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мерличи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дугьби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яжатдиркур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1" grpId="0" build="allAtOnce"/>
      <p:bldP spid="12" grpId="0" build="allAtOnce"/>
      <p:bldP spid="13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\Desktop\46772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73369" cy="7354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63"/>
            <a:ext cx="8686800" cy="4643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407B9"/>
                </a:solidFill>
              </a:rPr>
              <a:t>      </a:t>
            </a:r>
            <a:r>
              <a:rPr lang="ru-RU" b="1" dirty="0" err="1" smtClean="0">
                <a:solidFill>
                  <a:srgbClr val="1407B9"/>
                </a:solidFill>
              </a:rPr>
              <a:t>Дудеш</a:t>
            </a:r>
            <a:r>
              <a:rPr lang="ru-RU" b="1" dirty="0" smtClean="0">
                <a:solidFill>
                  <a:srgbClr val="1407B9"/>
                </a:solidFill>
              </a:rPr>
              <a:t> чум </a:t>
            </a:r>
            <a:r>
              <a:rPr lang="ru-RU" b="1" dirty="0" err="1" smtClean="0">
                <a:solidFill>
                  <a:srgbClr val="1407B9"/>
                </a:solidFill>
              </a:rPr>
              <a:t>сяг</a:t>
            </a:r>
            <a:r>
              <a:rPr lang="en-US" b="1" dirty="0" smtClean="0">
                <a:solidFill>
                  <a:srgbClr val="1407B9"/>
                </a:solidFill>
              </a:rPr>
              <a:t>I</a:t>
            </a:r>
            <a:r>
              <a:rPr lang="ru-RU" b="1" dirty="0" err="1" smtClean="0">
                <a:solidFill>
                  <a:srgbClr val="1407B9"/>
                </a:solidFill>
              </a:rPr>
              <a:t>ят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дикили</a:t>
            </a:r>
            <a:r>
              <a:rPr lang="ru-RU" b="1" dirty="0" smtClean="0">
                <a:solidFill>
                  <a:srgbClr val="1407B9"/>
                </a:solidFill>
              </a:rPr>
              <a:t>   </a:t>
            </a:r>
            <a:br>
              <a:rPr lang="ru-RU" b="1" dirty="0" smtClean="0">
                <a:solidFill>
                  <a:srgbClr val="1407B9"/>
                </a:solidFill>
              </a:rPr>
            </a:br>
            <a:r>
              <a:rPr lang="ru-RU" b="1" dirty="0" smtClean="0">
                <a:solidFill>
                  <a:srgbClr val="1407B9"/>
                </a:solidFill>
              </a:rPr>
              <a:t>              </a:t>
            </a:r>
            <a:r>
              <a:rPr lang="ru-RU" b="1" dirty="0" err="1" smtClean="0">
                <a:solidFill>
                  <a:srgbClr val="1407B9"/>
                </a:solidFill>
              </a:rPr>
              <a:t>хьарбаиб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уршили</a:t>
            </a:r>
            <a:r>
              <a:rPr lang="ru-RU" b="1" dirty="0" smtClean="0">
                <a:solidFill>
                  <a:srgbClr val="1407B9"/>
                </a:solidFill>
              </a:rPr>
              <a:t>.  </a:t>
            </a:r>
            <a:br>
              <a:rPr lang="ru-RU" b="1" dirty="0" smtClean="0">
                <a:solidFill>
                  <a:srgbClr val="1407B9"/>
                </a:solidFill>
              </a:rPr>
            </a:br>
            <a:r>
              <a:rPr lang="ru-RU" b="1" dirty="0" smtClean="0">
                <a:solidFill>
                  <a:srgbClr val="1407B9"/>
                </a:solidFill>
              </a:rPr>
              <a:t>              </a:t>
            </a:r>
            <a:r>
              <a:rPr lang="ru-RU" b="1" dirty="0" err="1" smtClean="0">
                <a:solidFill>
                  <a:srgbClr val="1407B9"/>
                </a:solidFill>
              </a:rPr>
              <a:t>Авал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дила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урши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жаваб</a:t>
            </a:r>
            <a:r>
              <a:rPr lang="ru-RU" b="1" dirty="0" smtClean="0">
                <a:solidFill>
                  <a:srgbClr val="1407B9"/>
                </a:solidFill>
              </a:rPr>
              <a:t>  </a:t>
            </a:r>
            <a:r>
              <a:rPr lang="ru-RU" b="1" dirty="0" err="1" smtClean="0">
                <a:solidFill>
                  <a:srgbClr val="1407B9"/>
                </a:solidFill>
              </a:rPr>
              <a:t>чарбатур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дудешли</a:t>
            </a:r>
            <a:r>
              <a:rPr lang="ru-RU" b="1" dirty="0" smtClean="0">
                <a:solidFill>
                  <a:srgbClr val="1407B9"/>
                </a:solidFill>
              </a:rPr>
              <a:t>.</a:t>
            </a:r>
            <a:br>
              <a:rPr lang="ru-RU" b="1" dirty="0" smtClean="0">
                <a:solidFill>
                  <a:srgbClr val="1407B9"/>
                </a:solidFill>
              </a:rPr>
            </a:br>
            <a:r>
              <a:rPr lang="ru-RU" b="1" dirty="0" smtClean="0">
                <a:solidFill>
                  <a:srgbClr val="1407B9"/>
                </a:solidFill>
              </a:rPr>
              <a:t>          </a:t>
            </a:r>
            <a:r>
              <a:rPr lang="ru-RU" b="1" dirty="0" err="1" smtClean="0">
                <a:solidFill>
                  <a:srgbClr val="1407B9"/>
                </a:solidFill>
              </a:rPr>
              <a:t>Илх</a:t>
            </a:r>
            <a:r>
              <a:rPr lang="en-US" b="1" dirty="0" smtClean="0">
                <a:solidFill>
                  <a:srgbClr val="1407B9"/>
                </a:solidFill>
              </a:rPr>
              <a:t>I</a:t>
            </a:r>
            <a:r>
              <a:rPr lang="ru-RU" b="1" dirty="0" smtClean="0">
                <a:solidFill>
                  <a:srgbClr val="1407B9"/>
                </a:solidFill>
              </a:rPr>
              <a:t>ели </a:t>
            </a:r>
            <a:r>
              <a:rPr lang="ru-RU" b="1" dirty="0" err="1" smtClean="0">
                <a:solidFill>
                  <a:srgbClr val="1407B9"/>
                </a:solidFill>
              </a:rPr>
              <a:t>урши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вик</a:t>
            </a:r>
            <a:r>
              <a:rPr lang="en-US" b="1" dirty="0" smtClean="0">
                <a:solidFill>
                  <a:srgbClr val="1407B9"/>
                </a:solidFill>
              </a:rPr>
              <a:t>I</a:t>
            </a:r>
            <a:r>
              <a:rPr lang="ru-RU" b="1" dirty="0" smtClean="0">
                <a:solidFill>
                  <a:srgbClr val="1407B9"/>
                </a:solidFill>
              </a:rPr>
              <a:t>ар Юл</a:t>
            </a:r>
            <a:r>
              <a:rPr lang="en-US" b="1" dirty="0" smtClean="0">
                <a:solidFill>
                  <a:srgbClr val="1407B9"/>
                </a:solidFill>
              </a:rPr>
              <a:t>-             </a:t>
            </a:r>
            <a:br>
              <a:rPr lang="en-US" b="1" dirty="0" smtClean="0">
                <a:solidFill>
                  <a:srgbClr val="1407B9"/>
                </a:solidFill>
              </a:rPr>
            </a:br>
            <a:r>
              <a:rPr lang="en-US" b="1" dirty="0" smtClean="0">
                <a:solidFill>
                  <a:srgbClr val="1407B9"/>
                </a:solidFill>
              </a:rPr>
              <a:t>          </a:t>
            </a:r>
            <a:r>
              <a:rPr lang="ru-RU" b="1" dirty="0" err="1" smtClean="0">
                <a:solidFill>
                  <a:srgbClr val="1407B9"/>
                </a:solidFill>
              </a:rPr>
              <a:t>дашличи</a:t>
            </a:r>
            <a:r>
              <a:rPr lang="ru-RU" b="1" dirty="0" smtClean="0">
                <a:solidFill>
                  <a:srgbClr val="1407B9"/>
                </a:solidFill>
              </a:rPr>
              <a:t> </a:t>
            </a:r>
            <a:r>
              <a:rPr lang="ru-RU" b="1" dirty="0" err="1" smtClean="0">
                <a:solidFill>
                  <a:srgbClr val="1407B9"/>
                </a:solidFill>
              </a:rPr>
              <a:t>укьес</a:t>
            </a:r>
            <a:r>
              <a:rPr lang="ru-RU" b="1" dirty="0" smtClean="0">
                <a:solidFill>
                  <a:srgbClr val="1407B9"/>
                </a:solidFill>
              </a:rPr>
              <a:t> ну </a:t>
            </a:r>
            <a:r>
              <a:rPr lang="ru-RU" b="1" dirty="0" err="1" smtClean="0">
                <a:solidFill>
                  <a:srgbClr val="1407B9"/>
                </a:solidFill>
              </a:rPr>
              <a:t>бажарди</a:t>
            </a:r>
            <a:r>
              <a:rPr lang="en-US" b="1" dirty="0" smtClean="0">
                <a:solidFill>
                  <a:srgbClr val="1407B9"/>
                </a:solidFill>
              </a:rPr>
              <a:t>-         </a:t>
            </a:r>
            <a:r>
              <a:rPr lang="ru-RU" b="1" dirty="0" err="1" smtClean="0">
                <a:solidFill>
                  <a:srgbClr val="1407B9"/>
                </a:solidFill>
              </a:rPr>
              <a:t>х</a:t>
            </a:r>
            <a:r>
              <a:rPr lang="en-US" b="1" dirty="0" smtClean="0">
                <a:solidFill>
                  <a:srgbClr val="1407B9"/>
                </a:solidFill>
              </a:rPr>
              <a:t>I</a:t>
            </a:r>
            <a:r>
              <a:rPr lang="ru-RU" b="1" dirty="0" err="1" smtClean="0">
                <a:solidFill>
                  <a:srgbClr val="1407B9"/>
                </a:solidFill>
              </a:rPr>
              <a:t>ейкира</a:t>
            </a:r>
            <a:r>
              <a:rPr lang="ru-RU" b="1" dirty="0" smtClean="0">
                <a:solidFill>
                  <a:srgbClr val="1407B9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(</a:t>
            </a:r>
            <a:r>
              <a:rPr lang="ru-RU" sz="4000" b="1" dirty="0" err="1" smtClean="0">
                <a:solidFill>
                  <a:srgbClr val="FF0000"/>
                </a:solidFill>
              </a:rPr>
              <a:t>багьлабирнила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ишараби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кадатес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7296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аширая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пикридулхъех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 </a:t>
            </a:r>
          </a:p>
        </p:txBody>
      </p:sp>
      <p:pic>
        <p:nvPicPr>
          <p:cNvPr id="320515" name="Рисунок 5" descr="untitled.bmp"/>
          <p:cNvPicPr>
            <a:picLocks noChangeAspect="1"/>
          </p:cNvPicPr>
          <p:nvPr/>
        </p:nvPicPr>
        <p:blipFill>
          <a:blip r:embed="rId3" cstate="print"/>
          <a:srcRect r="55882" b="42703"/>
          <a:stretch>
            <a:fillRect/>
          </a:stretch>
        </p:blipFill>
        <p:spPr bwMode="auto">
          <a:xfrm>
            <a:off x="142875" y="1483215"/>
            <a:ext cx="1559397" cy="21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6" name="Рисунок 6" descr="0_61ec3_58234ad4_XL.jpg"/>
          <p:cNvPicPr>
            <a:picLocks noChangeAspect="1"/>
          </p:cNvPicPr>
          <p:nvPr/>
        </p:nvPicPr>
        <p:blipFill>
          <a:blip r:embed="rId4" cstate="print"/>
          <a:srcRect l="4688" t="10152" r="62500" b="54195"/>
          <a:stretch>
            <a:fillRect/>
          </a:stretch>
        </p:blipFill>
        <p:spPr bwMode="auto">
          <a:xfrm>
            <a:off x="0" y="1643063"/>
            <a:ext cx="460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7" name="Рисунок 7" descr="0_61ec3_58234ad4_XL.jpg"/>
          <p:cNvPicPr>
            <a:picLocks noChangeAspect="1"/>
          </p:cNvPicPr>
          <p:nvPr/>
        </p:nvPicPr>
        <p:blipFill>
          <a:blip r:embed="rId4" cstate="print"/>
          <a:srcRect l="4688" t="10152" r="62500" b="54195"/>
          <a:stretch>
            <a:fillRect/>
          </a:stretch>
        </p:blipFill>
        <p:spPr bwMode="auto">
          <a:xfrm>
            <a:off x="0" y="1571625"/>
            <a:ext cx="46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127493">
            <a:off x="1911508" y="2129167"/>
            <a:ext cx="2535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 rot="21127493">
            <a:off x="5769133" y="2486356"/>
            <a:ext cx="2535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127493">
            <a:off x="1945534" y="2277359"/>
            <a:ext cx="2535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27493">
            <a:off x="5546803" y="2811718"/>
            <a:ext cx="3481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242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0365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использоваться на всех этапах обучения:</a:t>
            </a:r>
          </a:p>
          <a:p>
            <a:pPr marL="1090613" indent="-457200" algn="just">
              <a:buFont typeface="Wingdings" panose="05000000000000000000" pitchFamily="2" charset="2"/>
              <a:buChar char="v"/>
              <a:tabLst>
                <a:tab pos="987425" algn="l"/>
              </a:tabLst>
            </a:pP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объяснении нового материала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Закреплении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33413" indent="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Повторении;</a:t>
            </a:r>
          </a:p>
          <a:p>
            <a:pPr marL="633413" indent="0"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Контроле </a:t>
            </a:r>
            <a:r>
              <a:rPr lang="ru-RU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знаний, умений и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1\Desktop\04793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0" y="-555626"/>
            <a:ext cx="9991278" cy="7413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Дугьбала</a:t>
            </a:r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диктант.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800" b="1" dirty="0" err="1" smtClean="0">
                <a:solidFill>
                  <a:srgbClr val="002060"/>
                </a:solidFill>
              </a:rPr>
              <a:t>Авараг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буртураг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бусхана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</a:rPr>
              <a:t>гермукьа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гилавка</a:t>
            </a:r>
            <a:r>
              <a:rPr lang="ru-RU" sz="4800" b="1" dirty="0" smtClean="0">
                <a:solidFill>
                  <a:srgbClr val="002060"/>
                </a:solidFill>
              </a:rPr>
              <a:t>, г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err="1" smtClean="0">
                <a:solidFill>
                  <a:srgbClr val="002060"/>
                </a:solidFill>
              </a:rPr>
              <a:t>евдухь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гъургъа</a:t>
            </a:r>
            <a:r>
              <a:rPr lang="ru-RU" sz="4800" b="1" dirty="0" smtClean="0">
                <a:solidFill>
                  <a:srgbClr val="002060"/>
                </a:solidFill>
              </a:rPr>
              <a:t>, г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err="1" smtClean="0">
                <a:solidFill>
                  <a:srgbClr val="002060"/>
                </a:solidFill>
              </a:rPr>
              <a:t>инт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err="1" smtClean="0">
                <a:solidFill>
                  <a:srgbClr val="002060"/>
                </a:solidFill>
              </a:rPr>
              <a:t>би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дурзам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киласа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</a:rPr>
              <a:t>кьуцури</a:t>
            </a:r>
            <a:r>
              <a:rPr lang="ru-RU" sz="4800" b="1" dirty="0" smtClean="0">
                <a:solidFill>
                  <a:srgbClr val="002060"/>
                </a:solidFill>
              </a:rPr>
              <a:t>,  </a:t>
            </a:r>
            <a:r>
              <a:rPr lang="ru-RU" sz="4800" b="1" dirty="0" err="1" smtClean="0">
                <a:solidFill>
                  <a:srgbClr val="002060"/>
                </a:solidFill>
              </a:rPr>
              <a:t>лякьир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</a:rPr>
              <a:t>марк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err="1" smtClean="0">
                <a:solidFill>
                  <a:srgbClr val="002060"/>
                </a:solidFill>
              </a:rPr>
              <a:t>ач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smtClean="0">
                <a:solidFill>
                  <a:srgbClr val="002060"/>
                </a:solidFill>
              </a:rPr>
              <a:t>и,  </a:t>
            </a:r>
            <a:r>
              <a:rPr lang="ru-RU" sz="4800" b="1" dirty="0" err="1" smtClean="0">
                <a:solidFill>
                  <a:srgbClr val="002060"/>
                </a:solidFill>
              </a:rPr>
              <a:t>урк</a:t>
            </a:r>
            <a:r>
              <a:rPr lang="en-US" sz="4800" b="1" dirty="0" smtClean="0">
                <a:solidFill>
                  <a:srgbClr val="002060"/>
                </a:solidFill>
              </a:rPr>
              <a:t>I</a:t>
            </a:r>
            <a:r>
              <a:rPr lang="ru-RU" sz="4800" b="1" dirty="0" err="1" smtClean="0">
                <a:solidFill>
                  <a:srgbClr val="002060"/>
                </a:solidFill>
              </a:rPr>
              <a:t>нехъ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</a:rPr>
              <a:t>ялкан</a:t>
            </a:r>
            <a:r>
              <a:rPr lang="ru-RU" sz="4800" b="1" dirty="0" smtClean="0">
                <a:solidFill>
                  <a:srgbClr val="002060"/>
                </a:solidFill>
              </a:rPr>
              <a:t>. 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1\Desktop\4193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41500"/>
          <a:ext cx="8715404" cy="4191671"/>
        </p:xfrm>
        <a:graphic>
          <a:graphicData uri="http://schemas.openxmlformats.org/drawingml/2006/table">
            <a:tbl>
              <a:tblPr/>
              <a:tblGrid>
                <a:gridCol w="103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Гамуш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Ахмах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Бусрав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Чарх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Calibri"/>
                          <a:cs typeface="Times New Roman"/>
                        </a:rPr>
                        <a:t>Гъавгъа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4661" name="Rectangle 1"/>
          <p:cNvSpPr>
            <a:spLocks noChangeArrowheads="1"/>
          </p:cNvSpPr>
          <p:nvPr/>
        </p:nvSpPr>
        <p:spPr bwMode="auto">
          <a:xfrm>
            <a:off x="755576" y="476672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4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Кьунбази синонимти делк</a:t>
            </a:r>
            <a:r>
              <a:rPr lang="en-US" sz="4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ес.</a:t>
            </a:r>
            <a:endParaRPr lang="ru-RU" sz="4000" b="1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endParaRPr lang="ru-RU" sz="3200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39" y="34220"/>
            <a:ext cx="8928992" cy="6585623"/>
          </a:xfrm>
          <a:prstGeom prst="rect">
            <a:avLst/>
          </a:prstGeom>
          <a:noFill/>
        </p:spPr>
      </p:pic>
      <p:pic>
        <p:nvPicPr>
          <p:cNvPr id="44034" name="Picture 2" descr="F:\14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764704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39" y="34220"/>
            <a:ext cx="8928992" cy="6585623"/>
          </a:xfrm>
          <a:prstGeom prst="rect">
            <a:avLst/>
          </a:prstGeom>
          <a:noFill/>
        </p:spPr>
      </p:pic>
      <p:pic>
        <p:nvPicPr>
          <p:cNvPr id="43010" name="Picture 2" descr="F:\13 001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764704"/>
            <a:ext cx="6333024" cy="4749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41986" name="Picture 2" descr="F:\12 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548680"/>
            <a:ext cx="6588224" cy="527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0025"/>
            <a:ext cx="9226451" cy="69049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272808" cy="4752528"/>
          </a:xfrm>
          <a:ln>
            <a:solidFill>
              <a:srgbClr val="C000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информационных технологий на уроках необходимо, и мотивировано это тем, что они:</a:t>
            </a:r>
          </a:p>
          <a:p>
            <a:pPr algn="ctr">
              <a:buNone/>
            </a:pPr>
            <a:endParaRPr lang="ru-RU" sz="2800" b="1" i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позволяют эффективно организовывать групповую и самостоятельную работу на уроке;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позволяют индивидуализировать процесс обучения;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повышают интерес к урокам родного языка и литературы.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активизируют познавательную деятельность учащихся;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 творческий потенциал учащихся;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осовременивают урок.</a:t>
            </a:r>
            <a:endParaRPr lang="ru-RU" sz="2000" b="1" i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4" y="-24773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i="1" dirty="0" smtClean="0">
                <a:solidFill>
                  <a:srgbClr val="0000FF"/>
                </a:solidFill>
              </a:rPr>
              <a:t>      на тему</a:t>
            </a:r>
            <a:r>
              <a:rPr lang="en-US" sz="4400" b="1" i="1" dirty="0" smtClean="0">
                <a:solidFill>
                  <a:srgbClr val="0000FF"/>
                </a:solidFill>
              </a:rPr>
              <a:t>:</a:t>
            </a:r>
            <a:r>
              <a:rPr lang="ru-RU" sz="4400" b="1" i="1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0000FF"/>
                </a:solidFill>
              </a:rPr>
              <a:t> </a:t>
            </a:r>
            <a:r>
              <a:rPr lang="ru-RU" sz="4400" b="1" i="1" dirty="0" smtClean="0">
                <a:solidFill>
                  <a:srgbClr val="0000FF"/>
                </a:solidFill>
              </a:rPr>
              <a:t>   </a:t>
            </a:r>
            <a:r>
              <a:rPr lang="en-US" sz="4700" b="1" i="1" dirty="0" smtClean="0">
                <a:solidFill>
                  <a:srgbClr val="FF00FF"/>
                </a:solidFill>
              </a:rPr>
              <a:t>”</a:t>
            </a:r>
            <a:r>
              <a:rPr lang="ru-RU" sz="4700" b="1" i="1" dirty="0" smtClean="0">
                <a:solidFill>
                  <a:srgbClr val="FF00FF"/>
                </a:solidFill>
              </a:rPr>
              <a:t>Использование ИКТ </a:t>
            </a:r>
          </a:p>
          <a:p>
            <a:pPr marL="0" indent="0" algn="ctr">
              <a:buNone/>
            </a:pPr>
            <a:r>
              <a:rPr lang="ru-RU" sz="4700" b="1" i="1" dirty="0" smtClean="0">
                <a:solidFill>
                  <a:srgbClr val="FF00FF"/>
                </a:solidFill>
              </a:rPr>
              <a:t>на уроках     </a:t>
            </a:r>
          </a:p>
          <a:p>
            <a:pPr marL="0" indent="0" algn="ctr">
              <a:buNone/>
            </a:pPr>
            <a:r>
              <a:rPr lang="ru-RU" sz="4700" b="1" i="1" dirty="0">
                <a:solidFill>
                  <a:srgbClr val="FF00FF"/>
                </a:solidFill>
              </a:rPr>
              <a:t> </a:t>
            </a:r>
            <a:r>
              <a:rPr lang="ru-RU" sz="4700" b="1" i="1" dirty="0" smtClean="0">
                <a:solidFill>
                  <a:srgbClr val="FF00FF"/>
                </a:solidFill>
              </a:rPr>
              <a:t>   родного языка и   </a:t>
            </a:r>
          </a:p>
          <a:p>
            <a:pPr marL="0" indent="0" algn="ctr">
              <a:buNone/>
            </a:pPr>
            <a:r>
              <a:rPr lang="ru-RU" sz="4700" b="1" i="1" dirty="0">
                <a:solidFill>
                  <a:srgbClr val="FF00FF"/>
                </a:solidFill>
              </a:rPr>
              <a:t> </a:t>
            </a:r>
            <a:r>
              <a:rPr lang="ru-RU" sz="4700" b="1" i="1" dirty="0" smtClean="0">
                <a:solidFill>
                  <a:srgbClr val="FF00FF"/>
                </a:solidFill>
              </a:rPr>
              <a:t>                                литературы</a:t>
            </a:r>
            <a:r>
              <a:rPr lang="en-US" sz="4700" b="1" dirty="0" smtClean="0">
                <a:solidFill>
                  <a:srgbClr val="FF00FF"/>
                </a:solidFill>
              </a:rPr>
              <a:t>”</a:t>
            </a:r>
          </a:p>
          <a:p>
            <a:endParaRPr lang="ru-RU" sz="4400" b="1" i="1" dirty="0" smtClean="0">
              <a:solidFill>
                <a:srgbClr val="0000FF"/>
              </a:solidFill>
            </a:endParaRPr>
          </a:p>
          <a:p>
            <a:endParaRPr lang="ru-RU" sz="4400" b="1" i="1" dirty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ru-RU" sz="1700" b="1" i="1" dirty="0" smtClean="0">
                <a:solidFill>
                  <a:srgbClr val="0000FF"/>
                </a:solidFill>
              </a:rPr>
              <a:t>выполнила</a:t>
            </a:r>
            <a:r>
              <a:rPr lang="en-US" sz="1700" b="1" i="1" dirty="0" smtClean="0">
                <a:solidFill>
                  <a:srgbClr val="0000FF"/>
                </a:solidFill>
              </a:rPr>
              <a:t>:</a:t>
            </a:r>
            <a:endParaRPr lang="ru-RU" sz="1700" b="1" i="1" dirty="0" smtClean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ru-RU" sz="1700" b="1" i="1" dirty="0" smtClean="0">
                <a:solidFill>
                  <a:srgbClr val="0000FF"/>
                </a:solidFill>
              </a:rPr>
              <a:t>Абдусаламова М.А.учитель  </a:t>
            </a:r>
          </a:p>
          <a:p>
            <a:pPr marL="0" indent="0" algn="r">
              <a:buNone/>
            </a:pPr>
            <a:r>
              <a:rPr lang="ru-RU" sz="1700" b="1" i="1" dirty="0" smtClean="0">
                <a:solidFill>
                  <a:srgbClr val="0000FF"/>
                </a:solidFill>
              </a:rPr>
              <a:t>родного языка и литературы</a:t>
            </a:r>
            <a:r>
              <a:rPr lang="ru-RU" sz="1700" b="1" i="1" dirty="0" smtClean="0">
                <a:solidFill>
                  <a:srgbClr val="FF00FF"/>
                </a:solidFill>
              </a:rPr>
              <a:t>               </a:t>
            </a:r>
          </a:p>
          <a:p>
            <a:r>
              <a:rPr lang="ru-RU" b="1" i="1" dirty="0" smtClean="0">
                <a:solidFill>
                  <a:srgbClr val="FF00FF"/>
                </a:solidFill>
              </a:rPr>
              <a:t>        </a:t>
            </a:r>
            <a:endParaRPr lang="en-US" sz="24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C:\Users\1\Desktop\фон\95351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9577064" cy="7992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075613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Работа  с двойными буквами</a:t>
            </a:r>
            <a:endParaRPr lang="ru-RU" sz="3200" dirty="0"/>
          </a:p>
        </p:txBody>
      </p:sp>
      <p:pic>
        <p:nvPicPr>
          <p:cNvPr id="61443" name="Picture 4" descr="C:\Documents and Settings\Дети\Рабочий стол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84275"/>
            <a:ext cx="2019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C:\Documents and Settings\Дети\Рабочий стол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88" y="3065463"/>
            <a:ext cx="18002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C:\Documents and Settings\Дети\Рабочий стол\загруженное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613" y="1184275"/>
            <a:ext cx="208438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8" descr="C:\Documents and Settings\Дети\Рабочий стол\загруженное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3438" y="4999038"/>
            <a:ext cx="17272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9" descr="C:\Documents and Settings\Дети\Рабочий стол\загруженное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38" y="1233488"/>
            <a:ext cx="2043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10" descr="C:\Documents and Settings\Дети\Рабочий стол\загруженное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9775" y="3243263"/>
            <a:ext cx="19589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2" descr="C:\Documents and Settings\Дети\Рабочий стол\загруженное (1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913" y="5076825"/>
            <a:ext cx="162083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3" descr="C:\Documents and Settings\Дети\Рабочий стол\загруженное (1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0175" y="4999038"/>
            <a:ext cx="17224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4" descr="C:\Documents and Settings\Дети\Рабочий стол\загруженное (1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963" y="3138488"/>
            <a:ext cx="200977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18" descr="C:\Documents and Settings\Дети\Рабочий стол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6050" y="5091113"/>
            <a:ext cx="1657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19" descr="C:\Documents and Settings\Дети\Рабочий стол\images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7888" y="3216275"/>
            <a:ext cx="16446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20" descr="C:\Documents and Settings\Дети\Рабочий стол\images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5091113"/>
            <a:ext cx="1452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21" descr="C:\Documents and Settings\Дети\Рабочий стол\загруженное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3875" y="1143000"/>
            <a:ext cx="20034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0" y="26368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51063" y="1196975"/>
            <a:ext cx="0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56100" y="1196975"/>
            <a:ext cx="0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59563" y="1196975"/>
            <a:ext cx="0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675" y="26955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т1ума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84438" y="265747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alatino Linotype" pitchFamily="18" charset="0"/>
              </a:rPr>
              <a:t>К1урк1ур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11725" y="2670175"/>
            <a:ext cx="1049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Palatino Linotype" pitchFamily="18" charset="0"/>
              </a:rPr>
              <a:t>къаз</a:t>
            </a:r>
            <a:endParaRPr lang="ru-RU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81863" y="2657475"/>
            <a:ext cx="1187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г1ярг1я</a:t>
            </a:r>
          </a:p>
        </p:txBody>
      </p:sp>
      <p:cxnSp>
        <p:nvCxnSpPr>
          <p:cNvPr id="15360" name="Прямая соединительная линия 15359"/>
          <p:cNvCxnSpPr/>
          <p:nvPr/>
        </p:nvCxnSpPr>
        <p:spPr>
          <a:xfrm flipH="1">
            <a:off x="6350" y="3168650"/>
            <a:ext cx="9221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1" name="Прямая соединительная линия 15390"/>
          <p:cNvCxnSpPr/>
          <p:nvPr/>
        </p:nvCxnSpPr>
        <p:spPr>
          <a:xfrm>
            <a:off x="4356100" y="3178175"/>
            <a:ext cx="0" cy="1258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5" name="Прямая соединительная линия 15394"/>
          <p:cNvCxnSpPr/>
          <p:nvPr/>
        </p:nvCxnSpPr>
        <p:spPr>
          <a:xfrm>
            <a:off x="6732588" y="3168650"/>
            <a:ext cx="0" cy="129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7" name="Прямая соединительная линия 15396"/>
          <p:cNvCxnSpPr/>
          <p:nvPr/>
        </p:nvCxnSpPr>
        <p:spPr>
          <a:xfrm flipH="1">
            <a:off x="6350" y="4437063"/>
            <a:ext cx="913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8" name="TextBox 15397"/>
          <p:cNvSpPr txBox="1">
            <a:spLocks noChangeArrowheads="1"/>
          </p:cNvSpPr>
          <p:nvPr/>
        </p:nvSpPr>
        <p:spPr bwMode="auto">
          <a:xfrm>
            <a:off x="614363" y="44672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ч1ич1ала</a:t>
            </a:r>
          </a:p>
        </p:txBody>
      </p:sp>
      <p:sp>
        <p:nvSpPr>
          <p:cNvPr id="15401" name="TextBox 15400"/>
          <p:cNvSpPr txBox="1">
            <a:spLocks noChangeArrowheads="1"/>
          </p:cNvSpPr>
          <p:nvPr/>
        </p:nvSpPr>
        <p:spPr bwMode="auto">
          <a:xfrm>
            <a:off x="2759075" y="4467225"/>
            <a:ext cx="85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кьял</a:t>
            </a:r>
          </a:p>
        </p:txBody>
      </p:sp>
      <p:sp>
        <p:nvSpPr>
          <p:cNvPr id="15404" name="TextBox 15403"/>
          <p:cNvSpPr txBox="1">
            <a:spLocks noChangeArrowheads="1"/>
          </p:cNvSpPr>
          <p:nvPr/>
        </p:nvSpPr>
        <p:spPr bwMode="auto">
          <a:xfrm>
            <a:off x="5111750" y="4467225"/>
            <a:ext cx="1044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Palatino Linotype" pitchFamily="18" charset="0"/>
              </a:rPr>
              <a:t>гъяй</a:t>
            </a:r>
            <a:endParaRPr lang="ru-RU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407" name="TextBox 15406"/>
          <p:cNvSpPr txBox="1">
            <a:spLocks noChangeArrowheads="1"/>
          </p:cNvSpPr>
          <p:nvPr/>
        </p:nvSpPr>
        <p:spPr bwMode="auto">
          <a:xfrm>
            <a:off x="7348538" y="4467225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хьамхьа</a:t>
            </a:r>
          </a:p>
        </p:txBody>
      </p:sp>
      <p:cxnSp>
        <p:nvCxnSpPr>
          <p:cNvPr id="15409" name="Прямая соединительная линия 15408"/>
          <p:cNvCxnSpPr/>
          <p:nvPr/>
        </p:nvCxnSpPr>
        <p:spPr>
          <a:xfrm flipH="1">
            <a:off x="-12700" y="4862513"/>
            <a:ext cx="9259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1" name="Прямая соединительная линия 15410"/>
          <p:cNvCxnSpPr/>
          <p:nvPr/>
        </p:nvCxnSpPr>
        <p:spPr>
          <a:xfrm>
            <a:off x="2143125" y="3165475"/>
            <a:ext cx="0" cy="127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8" name="Прямая соединительная линия 15417"/>
          <p:cNvCxnSpPr/>
          <p:nvPr/>
        </p:nvCxnSpPr>
        <p:spPr>
          <a:xfrm>
            <a:off x="3833813" y="4868863"/>
            <a:ext cx="0" cy="147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0" name="Прямая соединительная линия 15419"/>
          <p:cNvCxnSpPr/>
          <p:nvPr/>
        </p:nvCxnSpPr>
        <p:spPr>
          <a:xfrm>
            <a:off x="5651500" y="4868863"/>
            <a:ext cx="0" cy="150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3" name="Прямая соединительная линия 15422"/>
          <p:cNvCxnSpPr/>
          <p:nvPr/>
        </p:nvCxnSpPr>
        <p:spPr>
          <a:xfrm>
            <a:off x="7470775" y="4862513"/>
            <a:ext cx="0" cy="152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8" name="Прямая соединительная линия 15427"/>
          <p:cNvCxnSpPr/>
          <p:nvPr/>
        </p:nvCxnSpPr>
        <p:spPr>
          <a:xfrm>
            <a:off x="44450" y="6378575"/>
            <a:ext cx="90995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33" name="TextBox 15432"/>
          <p:cNvSpPr txBox="1">
            <a:spLocks noChangeArrowheads="1"/>
          </p:cNvSpPr>
          <p:nvPr/>
        </p:nvSpPr>
        <p:spPr bwMode="auto">
          <a:xfrm>
            <a:off x="2319338" y="64214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п1иргъи</a:t>
            </a:r>
          </a:p>
        </p:txBody>
      </p:sp>
      <p:sp>
        <p:nvSpPr>
          <p:cNvPr id="15456" name="TextBox 15455"/>
          <p:cNvSpPr txBox="1">
            <a:spLocks noChangeArrowheads="1"/>
          </p:cNvSpPr>
          <p:nvPr/>
        </p:nvSpPr>
        <p:spPr bwMode="auto">
          <a:xfrm>
            <a:off x="582613" y="6448425"/>
            <a:ext cx="81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ц1а</a:t>
            </a:r>
          </a:p>
        </p:txBody>
      </p:sp>
      <p:sp>
        <p:nvSpPr>
          <p:cNvPr id="15459" name="TextBox 15458"/>
          <p:cNvSpPr txBox="1">
            <a:spLocks noChangeArrowheads="1"/>
          </p:cNvSpPr>
          <p:nvPr/>
        </p:nvSpPr>
        <p:spPr bwMode="auto">
          <a:xfrm>
            <a:off x="4356100" y="638492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гьая</a:t>
            </a:r>
          </a:p>
        </p:txBody>
      </p:sp>
      <p:sp>
        <p:nvSpPr>
          <p:cNvPr id="15460" name="TextBox 15459"/>
          <p:cNvSpPr txBox="1">
            <a:spLocks noChangeArrowheads="1"/>
          </p:cNvSpPr>
          <p:nvPr/>
        </p:nvSpPr>
        <p:spPr bwMode="auto">
          <a:xfrm>
            <a:off x="6229350" y="6397625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х1ула</a:t>
            </a:r>
          </a:p>
        </p:txBody>
      </p:sp>
      <p:sp>
        <p:nvSpPr>
          <p:cNvPr id="15461" name="TextBox 15460"/>
          <p:cNvSpPr txBox="1">
            <a:spLocks noChangeArrowheads="1"/>
          </p:cNvSpPr>
          <p:nvPr/>
        </p:nvSpPr>
        <p:spPr bwMode="auto">
          <a:xfrm>
            <a:off x="8008938" y="6429375"/>
            <a:ext cx="69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Palatino Linotype" pitchFamily="18" charset="0"/>
              </a:rPr>
              <a:t>хъяр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125538"/>
            <a:ext cx="7991475" cy="5184775"/>
            <a:chOff x="431" y="527"/>
            <a:chExt cx="5034" cy="3266"/>
          </a:xfrm>
        </p:grpSpPr>
        <p:sp>
          <p:nvSpPr>
            <p:cNvPr id="327688" name="AutoShape 4"/>
            <p:cNvSpPr>
              <a:spLocks noChangeArrowheads="1"/>
            </p:cNvSpPr>
            <p:nvPr/>
          </p:nvSpPr>
          <p:spPr bwMode="auto">
            <a:xfrm>
              <a:off x="431" y="527"/>
              <a:ext cx="5034" cy="3266"/>
            </a:xfrm>
            <a:prstGeom prst="roundRect">
              <a:avLst>
                <a:gd name="adj" fmla="val 16667"/>
              </a:avLst>
            </a:prstGeom>
            <a:solidFill>
              <a:srgbClr val="92DA5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567" y="754"/>
              <a:ext cx="4896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80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   </a:t>
              </a: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467544" y="116632"/>
            <a:ext cx="7776864" cy="791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ПРЕДЛОЖЕНИЕЛА </a:t>
            </a:r>
            <a:r>
              <a:rPr lang="ru-RU" sz="3600" kern="10" dirty="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СИНТАКСИЧЕСКИЙ </a:t>
            </a:r>
            <a:r>
              <a:rPr lang="ru-RU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РАЗБОР БАРЕС</a:t>
            </a:r>
          </a:p>
        </p:txBody>
      </p:sp>
      <p:pic>
        <p:nvPicPr>
          <p:cNvPr id="327684" name="Picture 8" descr="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9" descr="031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15738">
            <a:off x="6977062" y="4767263"/>
            <a:ext cx="84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755650" y="1628775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4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004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Дежурныйтани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к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ант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иси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кьац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ва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чудни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лерхули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сари.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27687" name="Picture 5" descr="зн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365625"/>
            <a:ext cx="16605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39750" y="1125538"/>
            <a:ext cx="7991475" cy="5184775"/>
            <a:chOff x="431" y="527"/>
            <a:chExt cx="5034" cy="3266"/>
          </a:xfrm>
        </p:grpSpPr>
        <p:sp>
          <p:nvSpPr>
            <p:cNvPr id="326663" name="AutoShape 70"/>
            <p:cNvSpPr>
              <a:spLocks noChangeArrowheads="1"/>
            </p:cNvSpPr>
            <p:nvPr/>
          </p:nvSpPr>
          <p:spPr bwMode="auto">
            <a:xfrm>
              <a:off x="431" y="527"/>
              <a:ext cx="5034" cy="3266"/>
            </a:xfrm>
            <a:prstGeom prst="roundRect">
              <a:avLst>
                <a:gd name="adj" fmla="val 16667"/>
              </a:avLst>
            </a:prstGeom>
            <a:solidFill>
              <a:srgbClr val="92DA5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567" y="754"/>
              <a:ext cx="4896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   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ИШДИ СУЩЕСТВИТЕЛЬНОЕБИ ГИБТИ      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        ПАДЕЖУНАЗИР КАДАТИРАЯ: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800" dirty="0">
                <a:solidFill>
                  <a:srgbClr val="004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Хъубзара</a:t>
              </a:r>
              <a:r>
                <a: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– А. п., </a:t>
              </a:r>
              <a:r>
                <a:rPr lang="ru-RU" sz="3200" b="1" dirty="0" err="1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Гъ.п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., С. п., 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Уста</a:t>
              </a:r>
              <a:r>
                <a:rPr lang="ru-RU" sz="3200" dirty="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– Х. п., П. п., Л.п.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Арслан</a:t>
              </a:r>
              <a:r>
                <a:rPr lang="ru-RU" sz="3200" dirty="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– Д.п. </a:t>
              </a:r>
              <a:r>
                <a:rPr lang="ru-RU" sz="3200" b="1" dirty="0" err="1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Гь.п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., </a:t>
              </a:r>
              <a:r>
                <a:rPr lang="ru-RU" sz="3200" b="1" dirty="0" err="1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Бях</a:t>
              </a:r>
              <a:r>
                <a:rPr lang="en-US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</a:t>
              </a:r>
              <a:r>
                <a:rPr lang="ru-RU" sz="3200" b="1" dirty="0">
                  <a:solidFill>
                    <a:srgbClr val="1407B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.п.</a:t>
              </a:r>
            </a:p>
            <a:p>
              <a:pPr marL="342900" indent="-34290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00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, </a:t>
              </a:r>
            </a:p>
          </p:txBody>
        </p:sp>
      </p:grpSp>
      <p:sp>
        <p:nvSpPr>
          <p:cNvPr id="326659" name="WordArt 73"/>
          <p:cNvSpPr>
            <a:spLocks noChangeArrowheads="1" noChangeShapeType="1" noTextEdit="1"/>
          </p:cNvSpPr>
          <p:nvPr/>
        </p:nvSpPr>
        <p:spPr bwMode="auto">
          <a:xfrm>
            <a:off x="179512" y="116633"/>
            <a:ext cx="7560840" cy="862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Существительное</a:t>
            </a:r>
          </a:p>
        </p:txBody>
      </p:sp>
      <p:pic>
        <p:nvPicPr>
          <p:cNvPr id="326660" name="Picture 75" descr="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1" name="Picture 64" descr="031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15738">
            <a:off x="7697787" y="5200651"/>
            <a:ext cx="84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2" name="Picture 5" descr="зн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638" y="333375"/>
            <a:ext cx="16081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Тестовая работа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496" y="0"/>
            <a:ext cx="9433047" cy="6957392"/>
          </a:xfrm>
          <a:prstGeom prst="rect">
            <a:avLst/>
          </a:prstGeom>
          <a:noFill/>
        </p:spPr>
      </p:pic>
      <p:sp>
        <p:nvSpPr>
          <p:cNvPr id="323587" name="Rectangle 1"/>
          <p:cNvSpPr>
            <a:spLocks noChangeArrowheads="1"/>
          </p:cNvSpPr>
          <p:nvPr/>
        </p:nvSpPr>
        <p:spPr bwMode="auto">
          <a:xfrm>
            <a:off x="1007604" y="1278093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Нуша  хь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…радиубси  юрт  п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…лякла  са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…ри 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 амма гьанна илав </a:t>
            </a:r>
          </a:p>
          <a:p>
            <a:pPr algn="just" eaLnBrk="0" hangingPunct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не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…ец сайри. Сунела хъули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…ад  поляк дуг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…или, ила кат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…рлири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Рум…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ниялизивад ва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…ибси немец. Ил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…кьяйда полякунала</a:t>
            </a:r>
          </a:p>
          <a:p>
            <a:pPr algn="just" eaLnBrk="0" hangingPunct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хъулрази каби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…бти немецунала бахъалгъунти нушала</a:t>
            </a:r>
          </a:p>
          <a:p>
            <a:pPr algn="just" eaLnBrk="0" hangingPunct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чеса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…иух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 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бебшилри. Иш вебшес 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…убли калири.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15416"/>
            <a:ext cx="10225136" cy="7416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440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7346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6838" r="11111" b="22906"/>
          <a:stretch/>
        </p:blipFill>
        <p:spPr>
          <a:xfrm>
            <a:off x="827584" y="1124744"/>
            <a:ext cx="7651170" cy="4383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1\Desktop\46772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43408"/>
            <a:ext cx="11665296" cy="7488832"/>
          </a:xfrm>
          <a:prstGeom prst="rect">
            <a:avLst/>
          </a:prstGeom>
          <a:noFill/>
        </p:spPr>
      </p:pic>
      <p:sp>
        <p:nvSpPr>
          <p:cNvPr id="316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85728"/>
          <a:ext cx="82296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1\Desktop\55ab3885249d4.jpg"/>
          <p:cNvPicPr>
            <a:picLocks noChangeAspect="1" noChangeArrowheads="1"/>
          </p:cNvPicPr>
          <p:nvPr/>
        </p:nvPicPr>
        <p:blipFill rotWithShape="1">
          <a:blip r:embed="rId2" cstate="print"/>
          <a:srcRect t="1656" r="1476"/>
          <a:stretch/>
        </p:blipFill>
        <p:spPr bwMode="auto">
          <a:xfrm>
            <a:off x="-108520" y="-63144"/>
            <a:ext cx="9612560" cy="692760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586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61620"/>
              </p:ext>
            </p:extLst>
          </p:nvPr>
        </p:nvGraphicFramePr>
        <p:xfrm>
          <a:off x="428596" y="285728"/>
          <a:ext cx="821537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\Desktop\29946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2816" y="0"/>
            <a:ext cx="11916816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586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3346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1\Desktop\29946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0"/>
            <a:ext cx="11484768" cy="746144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457200" y="274638"/>
          <a:ext cx="8229600" cy="615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1857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400" y="-28241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1.Способствовать овладению учащимися прочными и глубокими знаниями по предмету.</a:t>
            </a:r>
          </a:p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2.Обучать умению получать информацию из различных источников, обрабатывать её и применять в реальных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</a:p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3.Развивать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активность.</a:t>
            </a:r>
          </a:p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4.Содействовать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творческому развитию каждого ученика.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548680"/>
            <a:ext cx="246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685800" y="428605"/>
          <a:ext cx="7772400" cy="171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214414" y="2505060"/>
          <a:ext cx="7043742" cy="435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1\Desktop\55ab388524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5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3354" name="Object 42"/>
          <p:cNvGraphicFramePr>
            <a:graphicFrameLocks noChangeAspect="1"/>
          </p:cNvGraphicFramePr>
          <p:nvPr/>
        </p:nvGraphicFramePr>
        <p:xfrm>
          <a:off x="323850" y="836613"/>
          <a:ext cx="85502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4" imgW="10284296" imgH="3810272" progId="Word.Document.12">
                  <p:embed/>
                </p:oleObj>
              </mc:Choice>
              <mc:Fallback>
                <p:oleObj name="Документ" r:id="rId4" imgW="10284296" imgH="381027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5502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\Desktop\55ab388524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32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18488" cy="5576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827088" y="1052513"/>
          <a:ext cx="775652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4" imgW="10065428" imgH="5605876" progId="Word.Document.12">
                  <p:embed/>
                </p:oleObj>
              </mc:Choice>
              <mc:Fallback>
                <p:oleObj name="Документ" r:id="rId4" imgW="10065428" imgH="560587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7756525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324528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Таблицализибси</a:t>
            </a:r>
            <a:r>
              <a:rPr lang="ru-RU" dirty="0" smtClean="0">
                <a:solidFill>
                  <a:srgbClr val="FF0000"/>
                </a:solidFill>
              </a:rPr>
              <a:t> хат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а </a:t>
            </a:r>
            <a:r>
              <a:rPr lang="ru-RU" dirty="0" err="1" smtClean="0">
                <a:solidFill>
                  <a:srgbClr val="FF0000"/>
                </a:solidFill>
              </a:rPr>
              <a:t>баргая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1538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285875"/>
          <a:ext cx="8136904" cy="286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71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М. Ж.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ХЬ.</a:t>
                      </a:r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 Ж. 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У. Ж.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КЬАКЬУРБИ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ХЪУЦ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РУМИ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ХЪЯРБИ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9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ЮЛДАШУНИ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ЧЕХЬЕРИБИ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ЯХ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ГЪУБЗНИ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19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РУРСБИ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МУШЛУКЬЯБИ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КЪУЙМУРТИ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571625" y="2714625"/>
            <a:ext cx="2428875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71688" y="2714625"/>
            <a:ext cx="47863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 </a:t>
            </a:r>
            <a:r>
              <a:rPr lang="ru-RU" b="1" dirty="0" err="1">
                <a:solidFill>
                  <a:srgbClr val="FF0000"/>
                </a:solidFill>
              </a:rPr>
              <a:t>Сурат</a:t>
            </a:r>
            <a:r>
              <a:rPr lang="ru-RU" b="1" dirty="0">
                <a:solidFill>
                  <a:srgbClr val="FF0000"/>
                </a:solidFill>
              </a:rPr>
              <a:t>  х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 err="1">
                <a:solidFill>
                  <a:srgbClr val="FF0000"/>
                </a:solidFill>
              </a:rPr>
              <a:t>ясибли</a:t>
            </a:r>
            <a:r>
              <a:rPr lang="ru-RU" b="1" dirty="0">
                <a:solidFill>
                  <a:srgbClr val="FF0000"/>
                </a:solidFill>
              </a:rPr>
              <a:t> поэт яра писатель </a:t>
            </a:r>
            <a:r>
              <a:rPr lang="ru-RU" b="1" dirty="0" err="1">
                <a:solidFill>
                  <a:srgbClr val="FF0000"/>
                </a:solidFill>
              </a:rPr>
              <a:t>вагьес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8226" name="Picture 2" descr="C:\Users\12345\Downloads\ramki1\рамки 1\0_245ad_d0561ca0_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7880170">
            <a:off x="730250" y="1117601"/>
            <a:ext cx="2992437" cy="3452812"/>
          </a:xfrm>
        </p:spPr>
      </p:pic>
      <p:pic>
        <p:nvPicPr>
          <p:cNvPr id="308227" name="Picture 5" descr="C:\Users\12345\Downloads\ramki1\рамки 1\0_245c4_c1ca965d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7662">
            <a:off x="5754688" y="4108450"/>
            <a:ext cx="29575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8" name="Picture 7" descr="C:\Users\12345\Downloads\ramki1\рамки 1\0_245a9_b2feaf6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4056063"/>
            <a:ext cx="394176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1.gstatic.com/images?q=tbn:ANd9GcTQxlKAw_B0kU_89tnB8bBfM19IQh9Fir0dHCJoopLCbCGi1Py1_Q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6914">
            <a:off x="536449" y="1657761"/>
            <a:ext cx="3307916" cy="2168057"/>
          </a:xfrm>
          <a:prstGeom prst="hexagon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«Адамти ва  замана». Рашид Рашидо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2134" y="1269060"/>
            <a:ext cx="3309925" cy="31601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548336"/>
            <a:ext cx="2458340" cy="23096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агомед-Расул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3714744" cy="27146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228600"/>
          </a:xfrm>
        </p:spPr>
        <p:txBody>
          <a:bodyPr anchor="b">
            <a:noAutofit/>
          </a:bodyPr>
          <a:lstStyle/>
          <a:p>
            <a:r>
              <a:rPr lang="ru-RU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ИШДИ ДУГЬБАЗИРАД 5 ПРЕДЛОЖЕНИЕ ЦАЛАДЯХЪЕС ВА ДЕЛК</a:t>
            </a:r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51050" y="549275"/>
            <a:ext cx="5329238" cy="41497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яни,буг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ярси,сабаэс,дях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smtClean="0">
                <a:solidFill>
                  <a:srgbClr val="3333FF"/>
                </a:solidFill>
              </a:rPr>
              <a:t>и</a:t>
            </a:r>
            <a:r>
              <a:rPr lang="en-US" sz="2500" b="1" dirty="0" smtClean="0">
                <a:solidFill>
                  <a:srgbClr val="3333FF"/>
                </a:solidFill>
              </a:rPr>
              <a:t>,</a:t>
            </a:r>
          </a:p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барес,дубурти,ургуба,талих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чебти</a:t>
            </a:r>
            <a:r>
              <a:rPr lang="ru-RU" sz="2500" b="1" dirty="0" smtClean="0">
                <a:solidFill>
                  <a:srgbClr val="3333FF"/>
                </a:solidFill>
              </a:rPr>
              <a:t>,                   </a:t>
            </a:r>
            <a:endParaRPr lang="en-US" sz="2500" b="1" dirty="0" smtClean="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r>
              <a:rPr lang="ru-RU" sz="2500" b="1" dirty="0" smtClean="0">
                <a:solidFill>
                  <a:srgbClr val="3333FF"/>
                </a:solidFill>
              </a:rPr>
              <a:t>к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ап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дариб</a:t>
            </a:r>
            <a:r>
              <a:rPr lang="ru-RU" sz="2500" b="1" dirty="0" smtClean="0">
                <a:solidFill>
                  <a:srgbClr val="3333FF"/>
                </a:solidFill>
              </a:rPr>
              <a:t>, </a:t>
            </a:r>
            <a:r>
              <a:rPr lang="ru-RU" sz="2500" b="1" dirty="0" err="1" smtClean="0">
                <a:solidFill>
                  <a:srgbClr val="3333FF"/>
                </a:solidFill>
              </a:rPr>
              <a:t>разити,халаси</a:t>
            </a:r>
            <a:r>
              <a:rPr lang="ru-RU" sz="2500" b="1" dirty="0" smtClean="0">
                <a:solidFill>
                  <a:srgbClr val="3333FF"/>
                </a:solidFill>
              </a:rPr>
              <a:t>,                 </a:t>
            </a:r>
            <a:endParaRPr lang="en-US" sz="2500" b="1" dirty="0" smtClean="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гъяйми,кабулхъес,т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ама-гьама</a:t>
            </a:r>
            <a:r>
              <a:rPr lang="ru-RU" sz="2500" b="1" dirty="0" smtClean="0">
                <a:solidFill>
                  <a:srgbClr val="3333FF"/>
                </a:solidFill>
              </a:rPr>
              <a:t>,         </a:t>
            </a:r>
            <a:endParaRPr lang="en-US" sz="2500" b="1" dirty="0" smtClean="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дурх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ни,саби,дуцес,вац</a:t>
            </a:r>
            <a:r>
              <a:rPr lang="en-US" sz="2500" b="1" dirty="0" smtClean="0">
                <a:solidFill>
                  <a:srgbClr val="3333FF"/>
                </a:solidFill>
              </a:rPr>
              <a:t>l</a:t>
            </a:r>
            <a:r>
              <a:rPr lang="ru-RU" sz="2500" b="1" dirty="0" err="1" smtClean="0">
                <a:solidFill>
                  <a:srgbClr val="3333FF"/>
                </a:solidFill>
              </a:rPr>
              <a:t>а-кьада</a:t>
            </a:r>
            <a:r>
              <a:rPr lang="en-US" sz="2500" b="1" dirty="0" smtClean="0">
                <a:solidFill>
                  <a:srgbClr val="3333FF"/>
                </a:solidFill>
              </a:rPr>
              <a:t>, </a:t>
            </a:r>
          </a:p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галгуби</a:t>
            </a:r>
            <a:r>
              <a:rPr lang="ru-RU" sz="2500" b="1" dirty="0" smtClean="0">
                <a:solidFill>
                  <a:srgbClr val="3333FF"/>
                </a:solidFill>
              </a:rPr>
              <a:t>,</a:t>
            </a:r>
            <a:r>
              <a:rPr lang="en-US" sz="2500" b="1" dirty="0" smtClean="0">
                <a:solidFill>
                  <a:srgbClr val="3333FF"/>
                </a:solidFill>
              </a:rPr>
              <a:t> </a:t>
            </a:r>
            <a:r>
              <a:rPr lang="ru-RU" sz="2500" b="1" dirty="0" err="1" smtClean="0">
                <a:solidFill>
                  <a:srgbClr val="3333FF"/>
                </a:solidFill>
              </a:rPr>
              <a:t>палтар,конькаби</a:t>
            </a:r>
            <a:r>
              <a:rPr lang="ru-RU" sz="2500" b="1" dirty="0" smtClean="0">
                <a:solidFill>
                  <a:srgbClr val="3333FF"/>
                </a:solidFill>
              </a:rPr>
              <a:t>,</a:t>
            </a:r>
            <a:endParaRPr lang="en-US" sz="2500" b="1" dirty="0" smtClean="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r>
              <a:rPr lang="ru-RU" sz="2500" b="1" dirty="0" err="1" smtClean="0">
                <a:solidFill>
                  <a:srgbClr val="3333FF"/>
                </a:solidFill>
              </a:rPr>
              <a:t>хъулри</a:t>
            </a:r>
            <a:r>
              <a:rPr lang="en-US" sz="2500" b="1" dirty="0" smtClean="0">
                <a:solidFill>
                  <a:srgbClr val="3333FF"/>
                </a:solidFill>
              </a:rPr>
              <a:t>,</a:t>
            </a:r>
            <a:r>
              <a:rPr lang="ru-RU" sz="2500" b="1" dirty="0" err="1" smtClean="0">
                <a:solidFill>
                  <a:srgbClr val="3333FF"/>
                </a:solidFill>
              </a:rPr>
              <a:t>ванати</a:t>
            </a:r>
            <a:r>
              <a:rPr lang="en-US" sz="2500" b="1" dirty="0" smtClean="0">
                <a:solidFill>
                  <a:srgbClr val="3333FF"/>
                </a:solidFill>
              </a:rPr>
              <a:t>,</a:t>
            </a:r>
            <a:r>
              <a:rPr lang="ru-RU" sz="2500" b="1" dirty="0" smtClean="0">
                <a:solidFill>
                  <a:srgbClr val="3333FF"/>
                </a:solidFill>
              </a:rPr>
              <a:t> </a:t>
            </a:r>
            <a:r>
              <a:rPr lang="ru-RU" sz="2500" b="1" dirty="0" err="1" smtClean="0">
                <a:solidFill>
                  <a:srgbClr val="3333FF"/>
                </a:solidFill>
              </a:rPr>
              <a:t>чегьес</a:t>
            </a:r>
            <a:r>
              <a:rPr lang="en-US" sz="2500" b="1" dirty="0" smtClean="0">
                <a:solidFill>
                  <a:srgbClr val="0000CC"/>
                </a:solidFill>
              </a:rPr>
              <a:t>,</a:t>
            </a:r>
            <a:r>
              <a:rPr lang="ru-RU" sz="2500" b="1" dirty="0" err="1" smtClean="0">
                <a:solidFill>
                  <a:srgbClr val="0000CC"/>
                </a:solidFill>
              </a:rPr>
              <a:t>ахъти</a:t>
            </a:r>
            <a:r>
              <a:rPr lang="en-US" sz="2500" b="1" dirty="0" smtClean="0">
                <a:solidFill>
                  <a:srgbClr val="0000CC"/>
                </a:solidFill>
              </a:rPr>
              <a:t>,</a:t>
            </a:r>
            <a:r>
              <a:rPr lang="ru-RU" sz="2500" b="1" dirty="0" err="1" smtClean="0">
                <a:solidFill>
                  <a:srgbClr val="0000CC"/>
                </a:solidFill>
              </a:rPr>
              <a:t>ц</a:t>
            </a:r>
            <a:r>
              <a:rPr lang="en-US" sz="2500" b="1" dirty="0" smtClean="0">
                <a:solidFill>
                  <a:srgbClr val="0000CC"/>
                </a:solidFill>
              </a:rPr>
              <a:t>l</a:t>
            </a:r>
            <a:r>
              <a:rPr lang="ru-RU" sz="2500" b="1" dirty="0" err="1" smtClean="0">
                <a:solidFill>
                  <a:srgbClr val="0000CC"/>
                </a:solidFill>
              </a:rPr>
              <a:t>уба</a:t>
            </a:r>
            <a:r>
              <a:rPr lang="en-US" sz="2500" b="1" dirty="0" smtClean="0">
                <a:solidFill>
                  <a:srgbClr val="0000CC"/>
                </a:solidFill>
              </a:rPr>
              <a:t>.</a:t>
            </a:r>
            <a:endParaRPr lang="ru-RU" sz="2500" b="1" dirty="0" smtClean="0">
              <a:solidFill>
                <a:srgbClr val="0000CC"/>
              </a:solidFill>
            </a:endParaRPr>
          </a:p>
          <a:p>
            <a:pPr>
              <a:buFont typeface="Arial" charset="0"/>
              <a:buNone/>
            </a:pPr>
            <a:endParaRPr lang="en-US" sz="2500" b="1" dirty="0" smtClean="0">
              <a:solidFill>
                <a:srgbClr val="0000CC"/>
              </a:solidFill>
            </a:endParaRPr>
          </a:p>
        </p:txBody>
      </p:sp>
      <p:cxnSp>
        <p:nvCxnSpPr>
          <p:cNvPr id="15388" name="Прямая соединительная линия 15387"/>
          <p:cNvCxnSpPr/>
          <p:nvPr/>
        </p:nvCxnSpPr>
        <p:spPr>
          <a:xfrm>
            <a:off x="1908175" y="4868863"/>
            <a:ext cx="0" cy="187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2" name="Прямая соединительная линия 15391"/>
          <p:cNvCxnSpPr/>
          <p:nvPr/>
        </p:nvCxnSpPr>
        <p:spPr>
          <a:xfrm flipH="1" flipV="1">
            <a:off x="7308850" y="4868863"/>
            <a:ext cx="49213" cy="191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3" descr="C:\Documents and Settings\Дети\Рабочий стол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2057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C:\Documents and Settings\Дети\Рабочий стол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6672"/>
            <a:ext cx="2133600" cy="34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Documents and Settings\Дети\Рабочий стол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 descr="C:\Documents and Settings\Дети\Рабочий стол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267200"/>
            <a:ext cx="2544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C:\Documents and Settings\Дети\Рабочий стол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8862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C:\Documents and Settings\Дети\Рабочий стол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2088"/>
            <a:ext cx="2057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1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9388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Антонимтала кумекличил ург</a:t>
            </a:r>
            <a:r>
              <a:rPr lang="en-US" sz="3600" b="1" smtClean="0">
                <a:solidFill>
                  <a:srgbClr val="FF0000"/>
                </a:solidFill>
              </a:rPr>
              <a:t>I</a:t>
            </a:r>
            <a:r>
              <a:rPr lang="ru-RU" sz="3600" b="1" smtClean="0">
                <a:solidFill>
                  <a:srgbClr val="FF0000"/>
                </a:solidFill>
              </a:rPr>
              <a:t>ебси текст бетаахъес.</a:t>
            </a:r>
            <a:endParaRPr lang="ru-RU" sz="3600" b="1" smtClean="0"/>
          </a:p>
        </p:txBody>
      </p:sp>
      <p:pic>
        <p:nvPicPr>
          <p:cNvPr id="293890" name="Picture 2" descr="C:\Users\12345\Desktop\0d73942040380db3deb90541c0f6ff7a5e32de1395365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2301875"/>
            <a:ext cx="6408737" cy="4367213"/>
          </a:xfrm>
          <a:ln>
            <a:solidFill>
              <a:schemeClr val="accent1"/>
            </a:solidFill>
          </a:ln>
        </p:spPr>
      </p:pic>
      <p:sp>
        <p:nvSpPr>
          <p:cNvPr id="293891" name="Прямоугольник 3"/>
          <p:cNvSpPr>
            <a:spLocks noChangeArrowheads="1"/>
          </p:cNvSpPr>
          <p:nvPr/>
        </p:nvSpPr>
        <p:spPr bwMode="auto">
          <a:xfrm>
            <a:off x="611188" y="1412875"/>
            <a:ext cx="8137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Сабаиб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яни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.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Дураб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буг</a:t>
            </a:r>
            <a:r>
              <a:rPr lang="en-US" sz="2800" b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ярли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саби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.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Дях</a:t>
            </a:r>
            <a:r>
              <a:rPr lang="en-US" sz="2800" b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или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ургьули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саби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.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Берх</a:t>
            </a:r>
            <a:r>
              <a:rPr lang="en-US" sz="2800" b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и 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ванабик</a:t>
            </a:r>
            <a:r>
              <a:rPr lang="en-US" sz="2800" b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ули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 ах</a:t>
            </a:r>
            <a:r>
              <a:rPr lang="en-US" sz="2800" b="1" dirty="0">
                <a:solidFill>
                  <a:srgbClr val="1407B9"/>
                </a:solidFill>
                <a:latin typeface="Calibri" pitchFamily="34" charset="0"/>
              </a:rPr>
              <a:t>I</a:t>
            </a:r>
            <a:r>
              <a:rPr lang="ru-RU" sz="2800" b="1" dirty="0" err="1">
                <a:solidFill>
                  <a:srgbClr val="1407B9"/>
                </a:solidFill>
                <a:latin typeface="Calibri" pitchFamily="34" charset="0"/>
              </a:rPr>
              <a:t>ен</a:t>
            </a:r>
            <a:r>
              <a:rPr lang="ru-RU" sz="2800" b="1" dirty="0">
                <a:solidFill>
                  <a:srgbClr val="1407B9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1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</a:rPr>
              <a:t>Садаиб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дуц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 err="1">
                <a:solidFill>
                  <a:srgbClr val="FF0000"/>
                </a:solidFill>
              </a:rPr>
              <a:t>рум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Дураб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ванали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саби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Берх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err="1">
                <a:solidFill>
                  <a:srgbClr val="FF0000"/>
                </a:solidFill>
              </a:rPr>
              <a:t>ванабик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 err="1">
                <a:solidFill>
                  <a:srgbClr val="FF0000"/>
                </a:solidFill>
              </a:rPr>
              <a:t>ули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саби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4914" name="Picture 3" descr="C:\Users\12345\Desktop\анимации\ce21e906958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9337" y="1692276"/>
            <a:ext cx="7045325" cy="46815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1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396536" cy="7381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800" b="1" dirty="0" smtClean="0"/>
              <a:t>            </a:t>
            </a:r>
            <a:r>
              <a:rPr lang="ru-RU" sz="4800" b="1" dirty="0" err="1" smtClean="0"/>
              <a:t>Буралаби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48056" indent="-384048" fontAlgn="auto">
              <a:lnSpc>
                <a:spcPct val="115000"/>
              </a:lnSpc>
              <a:spcAft>
                <a:spcPts val="1000"/>
              </a:spcAft>
              <a:buFont typeface="Wingdings 2"/>
              <a:buChar char=""/>
              <a:tabLst>
                <a:tab pos="1493520" algn="l"/>
              </a:tabLst>
              <a:defRPr/>
            </a:pPr>
            <a:r>
              <a:rPr lang="ru-RU" sz="4800" b="1" i="1" dirty="0">
                <a:ea typeface="Calibri"/>
                <a:cs typeface="Times New Roman"/>
              </a:rPr>
              <a:t>1. </a:t>
            </a:r>
            <a:r>
              <a:rPr lang="ru-RU" sz="4800" b="1" i="1" dirty="0" err="1">
                <a:ea typeface="Calibri"/>
                <a:cs typeface="Times New Roman"/>
              </a:rPr>
              <a:t>Бархьси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гьуникад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вашадли</a:t>
            </a:r>
            <a:r>
              <a:rPr lang="ru-RU" sz="4800" b="1" i="1" dirty="0">
                <a:ea typeface="Calibri"/>
                <a:cs typeface="Times New Roman"/>
              </a:rPr>
              <a:t>, </a:t>
            </a:r>
            <a:r>
              <a:rPr lang="ru-RU" sz="4800" b="1" i="1" dirty="0" err="1">
                <a:ea typeface="Calibri"/>
                <a:cs typeface="Times New Roman"/>
              </a:rPr>
              <a:t>дубурличи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айц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>
                <a:ea typeface="Calibri"/>
                <a:cs typeface="Times New Roman"/>
              </a:rPr>
              <a:t>уд, </a:t>
            </a:r>
            <a:r>
              <a:rPr lang="ru-RU" sz="4800" b="1" i="1" dirty="0" err="1">
                <a:ea typeface="Calibri"/>
                <a:cs typeface="Times New Roman"/>
              </a:rPr>
              <a:t>балк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>
                <a:ea typeface="Calibri"/>
                <a:cs typeface="Times New Roman"/>
              </a:rPr>
              <a:t>си </a:t>
            </a:r>
            <a:r>
              <a:rPr lang="ru-RU" sz="4800" b="1" i="1" dirty="0" err="1">
                <a:ea typeface="Calibri"/>
                <a:cs typeface="Times New Roman"/>
              </a:rPr>
              <a:t>гьуникад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вашадли</a:t>
            </a:r>
            <a:r>
              <a:rPr lang="ru-RU" sz="4800" b="1" i="1" dirty="0">
                <a:ea typeface="Calibri"/>
                <a:cs typeface="Times New Roman"/>
              </a:rPr>
              <a:t>, </a:t>
            </a:r>
            <a:r>
              <a:rPr lang="ru-RU" sz="4800" b="1" i="1" dirty="0" err="1">
                <a:ea typeface="Calibri"/>
                <a:cs typeface="Times New Roman"/>
              </a:rPr>
              <a:t>къадала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кайц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>
                <a:ea typeface="Calibri"/>
                <a:cs typeface="Times New Roman"/>
              </a:rPr>
              <a:t>уд</a:t>
            </a:r>
            <a:r>
              <a:rPr lang="ru-RU" sz="4800" b="1" i="1" dirty="0" smtClean="0">
                <a:ea typeface="Calibri"/>
                <a:cs typeface="Times New Roman"/>
              </a:rPr>
              <a:t>.</a:t>
            </a:r>
            <a:endParaRPr lang="ru-RU" sz="4800" b="1" i="1" dirty="0">
              <a:ea typeface="Calibri"/>
              <a:cs typeface="Times New Roman"/>
            </a:endParaRPr>
          </a:p>
          <a:p>
            <a:pPr marL="448056" indent="-384048" fontAlgn="auto">
              <a:lnSpc>
                <a:spcPct val="115000"/>
              </a:lnSpc>
              <a:spcAft>
                <a:spcPts val="1000"/>
              </a:spcAft>
              <a:buFont typeface="Wingdings 2"/>
              <a:buChar char=""/>
              <a:tabLst>
                <a:tab pos="1493520" algn="l"/>
              </a:tabLst>
              <a:defRPr/>
            </a:pPr>
            <a:r>
              <a:rPr lang="ru-RU" sz="4800" b="1" i="1" dirty="0">
                <a:ea typeface="Calibri"/>
                <a:cs typeface="Times New Roman"/>
              </a:rPr>
              <a:t>2. Г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 err="1">
                <a:ea typeface="Calibri"/>
                <a:cs typeface="Times New Roman"/>
              </a:rPr>
              <a:t>ях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 err="1">
                <a:ea typeface="Calibri"/>
                <a:cs typeface="Times New Roman"/>
              </a:rPr>
              <a:t>гъабзала</a:t>
            </a:r>
            <a:r>
              <a:rPr lang="ru-RU" sz="4800" b="1" i="1" dirty="0">
                <a:ea typeface="Calibri"/>
                <a:cs typeface="Times New Roman"/>
              </a:rPr>
              <a:t> хабар к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>
                <a:ea typeface="Calibri"/>
                <a:cs typeface="Times New Roman"/>
              </a:rPr>
              <a:t>ел </a:t>
            </a:r>
            <a:r>
              <a:rPr lang="ru-RU" sz="4800" b="1" i="1" dirty="0" err="1">
                <a:ea typeface="Calibri"/>
                <a:cs typeface="Times New Roman"/>
              </a:rPr>
              <a:t>дирар</a:t>
            </a:r>
            <a:r>
              <a:rPr lang="ru-RU" sz="4800" b="1" i="1" dirty="0">
                <a:ea typeface="Calibri"/>
                <a:cs typeface="Times New Roman"/>
              </a:rPr>
              <a:t>: </a:t>
            </a:r>
            <a:r>
              <a:rPr lang="ru-RU" sz="4800" b="1" i="1" dirty="0" err="1">
                <a:ea typeface="Calibri"/>
                <a:cs typeface="Times New Roman"/>
              </a:rPr>
              <a:t>ак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 err="1">
                <a:ea typeface="Calibri"/>
                <a:cs typeface="Times New Roman"/>
              </a:rPr>
              <a:t>нила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ва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вебк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 err="1">
                <a:ea typeface="Calibri"/>
                <a:cs typeface="Times New Roman"/>
              </a:rPr>
              <a:t>нила</a:t>
            </a:r>
            <a:r>
              <a:rPr lang="ru-RU" sz="4800" b="1" i="1" dirty="0" smtClean="0">
                <a:ea typeface="Calibri"/>
                <a:cs typeface="Times New Roman"/>
              </a:rPr>
              <a:t>.</a:t>
            </a:r>
            <a:endParaRPr lang="ru-RU" sz="4800" b="1" i="1" dirty="0">
              <a:ea typeface="Calibri"/>
              <a:cs typeface="Times New Roman"/>
            </a:endParaRPr>
          </a:p>
          <a:p>
            <a:pPr marL="448056" indent="-384048" fontAlgn="auto">
              <a:lnSpc>
                <a:spcPct val="115000"/>
              </a:lnSpc>
              <a:spcAft>
                <a:spcPts val="1000"/>
              </a:spcAft>
              <a:buFont typeface="Wingdings 2"/>
              <a:buChar char=""/>
              <a:tabLst>
                <a:tab pos="1493520" algn="l"/>
              </a:tabLst>
              <a:defRPr/>
            </a:pPr>
            <a:r>
              <a:rPr lang="ru-RU" sz="4800" b="1" i="1" dirty="0">
                <a:ea typeface="Calibri"/>
                <a:cs typeface="Times New Roman"/>
              </a:rPr>
              <a:t>3. </a:t>
            </a:r>
            <a:r>
              <a:rPr lang="ru-RU" sz="4800" b="1" i="1" dirty="0" err="1">
                <a:ea typeface="Calibri"/>
                <a:cs typeface="Times New Roman"/>
              </a:rPr>
              <a:t>Азгъиндешли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зяг</a:t>
            </a:r>
            <a:r>
              <a:rPr lang="en-US" sz="4800" b="1" i="1" dirty="0">
                <a:ea typeface="Calibri"/>
                <a:cs typeface="Times New Roman"/>
              </a:rPr>
              <a:t>I</a:t>
            </a:r>
            <a:r>
              <a:rPr lang="ru-RU" sz="4800" b="1" i="1" dirty="0" err="1">
                <a:ea typeface="Calibri"/>
                <a:cs typeface="Times New Roman"/>
              </a:rPr>
              <a:t>ипиркахъу</a:t>
            </a:r>
            <a:r>
              <a:rPr lang="ru-RU" sz="4800" b="1" i="1" dirty="0">
                <a:ea typeface="Calibri"/>
                <a:cs typeface="Times New Roman"/>
              </a:rPr>
              <a:t>, </a:t>
            </a:r>
            <a:r>
              <a:rPr lang="ru-RU" sz="4800" b="1" i="1" dirty="0" err="1">
                <a:ea typeface="Calibri"/>
                <a:cs typeface="Times New Roman"/>
              </a:rPr>
              <a:t>бузерили</a:t>
            </a:r>
            <a:r>
              <a:rPr lang="ru-RU" sz="4800" b="1" i="1" dirty="0">
                <a:ea typeface="Calibri"/>
                <a:cs typeface="Times New Roman"/>
              </a:rPr>
              <a:t> </a:t>
            </a:r>
            <a:r>
              <a:rPr lang="ru-RU" sz="4800" b="1" i="1" dirty="0" err="1">
                <a:ea typeface="Calibri"/>
                <a:cs typeface="Times New Roman"/>
              </a:rPr>
              <a:t>сагъирахъу</a:t>
            </a:r>
            <a:r>
              <a:rPr lang="ru-RU" sz="4800" b="1" i="1" dirty="0">
                <a:ea typeface="Calibri"/>
                <a:cs typeface="Times New Roman"/>
              </a:rPr>
              <a:t>.</a:t>
            </a:r>
          </a:p>
          <a:p>
            <a:pPr marL="448056" indent="-384048" fontAlgn="auto">
              <a:lnSpc>
                <a:spcPct val="115000"/>
              </a:lnSpc>
              <a:spcAft>
                <a:spcPts val="1000"/>
              </a:spcAft>
              <a:buFont typeface="Wingdings 2"/>
              <a:buNone/>
              <a:tabLst>
                <a:tab pos="1493520" algn="l"/>
              </a:tabLst>
              <a:defRPr/>
            </a:pPr>
            <a:r>
              <a:rPr lang="ru-RU" sz="4800" b="1" i="1" dirty="0">
                <a:ea typeface="Calibri"/>
                <a:cs typeface="Times New Roman"/>
              </a:rPr>
              <a:t>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C:\Users\1\Desktop\41932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924175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4374" name="Объект 2"/>
          <p:cNvSpPr>
            <a:spLocks noGrp="1"/>
          </p:cNvSpPr>
          <p:nvPr>
            <p:ph idx="1"/>
          </p:nvPr>
        </p:nvSpPr>
        <p:spPr>
          <a:xfrm>
            <a:off x="-612775" y="944563"/>
            <a:ext cx="11280775" cy="7404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4372" name="Object 36"/>
          <p:cNvGraphicFramePr>
            <a:graphicFrameLocks noChangeAspect="1"/>
          </p:cNvGraphicFramePr>
          <p:nvPr/>
        </p:nvGraphicFramePr>
        <p:xfrm>
          <a:off x="611188" y="692150"/>
          <a:ext cx="7681912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5" imgW="4261139" imgH="3194395" progId="PowerPoint.Slide.12">
                  <p:embed/>
                </p:oleObj>
              </mc:Choice>
              <mc:Fallback>
                <p:oleObj name="Слайд" r:id="rId5" imgW="4261139" imgH="3194395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7681912" cy="576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400" y="-28241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56886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обучения родному языку и литературы с использованием ИКТ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8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Повышение мотивации обучения;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Развитие познавательной активности учащихся;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spc="5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Стимулирование самостоятельности учащихся при подготовке к урокам.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669121" y="435732"/>
            <a:ext cx="4487055" cy="4566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Ребусуни</a:t>
            </a:r>
          </a:p>
        </p:txBody>
      </p:sp>
      <p:pic>
        <p:nvPicPr>
          <p:cNvPr id="23557" name="Picture 11" descr="sen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366" y="2049354"/>
            <a:ext cx="1468570" cy="15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331640" y="1046478"/>
            <a:ext cx="6840760" cy="4392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000FF"/>
                </a:solidFill>
                <a:latin typeface="Arial" charset="0"/>
              </a:rPr>
              <a:t>                Хъси</a:t>
            </a:r>
            <a:r>
              <a:rPr lang="ru-RU" dirty="0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               </a:t>
            </a:r>
          </a:p>
          <a:p>
            <a:pPr>
              <a:buFont typeface="Arial" charset="0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             </a:t>
            </a:r>
            <a:endParaRPr lang="ru-RU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,,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                   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,,</a:t>
            </a:r>
            <a:r>
              <a:rPr lang="ru-RU" b="1" dirty="0" smtClean="0">
                <a:solidFill>
                  <a:srgbClr val="0000FF"/>
                </a:solidFill>
                <a:latin typeface="Arial" charset="0"/>
              </a:rPr>
              <a:t>Л</a:t>
            </a:r>
            <a:r>
              <a:rPr lang="ru-RU" dirty="0" smtClean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      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,</a:t>
            </a:r>
            <a:r>
              <a:rPr lang="ru-RU" b="1" dirty="0" smtClean="0">
                <a:solidFill>
                  <a:srgbClr val="0000FF"/>
                </a:solidFill>
                <a:latin typeface="Arial" charset="0"/>
              </a:rPr>
              <a:t>Р</a:t>
            </a:r>
            <a:r>
              <a:rPr lang="en-US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              </a:t>
            </a:r>
          </a:p>
          <a:p>
            <a:pPr>
              <a:buFont typeface="Arial" charset="0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dirty="0" smtClean="0">
              <a:latin typeface="Arial" charset="0"/>
            </a:endParaRPr>
          </a:p>
        </p:txBody>
      </p:sp>
      <p:pic>
        <p:nvPicPr>
          <p:cNvPr id="23555" name="Picture 5" descr="grus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097" y="1187333"/>
            <a:ext cx="1473897" cy="17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0_835c6_bf923dbd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422" y="3939751"/>
            <a:ext cx="1294615" cy="14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13" descr="2Q=="/>
          <p:cNvSpPr>
            <a:spLocks noChangeAspect="1" noChangeArrowheads="1"/>
          </p:cNvSpPr>
          <p:nvPr/>
        </p:nvSpPr>
        <p:spPr bwMode="auto">
          <a:xfrm>
            <a:off x="3171825" y="3854450"/>
            <a:ext cx="4391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9" name="Picture 15" descr="choice_soccer_ball_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278" y="1824031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4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96349"/>
              </p:ext>
            </p:extLst>
          </p:nvPr>
        </p:nvGraphicFramePr>
        <p:xfrm>
          <a:off x="5891878" y="1255713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51B"/>
                          </a:solidFill>
                          <a:effectLst/>
                          <a:latin typeface="Arial" charset="0"/>
                        </a:rPr>
                        <a:t>Хъярхъси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84949"/>
              </p:ext>
            </p:extLst>
          </p:nvPr>
        </p:nvGraphicFramePr>
        <p:xfrm>
          <a:off x="4483920" y="4643587"/>
          <a:ext cx="2376487" cy="518160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51B"/>
                          </a:solidFill>
                          <a:effectLst/>
                          <a:latin typeface="Arial" charset="0"/>
                        </a:rPr>
                        <a:t>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51B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551B"/>
                          </a:solidFill>
                          <a:effectLst/>
                          <a:latin typeface="Arial" charset="0"/>
                        </a:rPr>
                        <a:t>ямултар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1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ШАРАДАБИ  </a:t>
            </a:r>
            <a:r>
              <a:rPr lang="ru-RU" dirty="0" smtClean="0">
                <a:solidFill>
                  <a:srgbClr val="FF0000"/>
                </a:solidFill>
              </a:rPr>
              <a:t>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25" y="1341438"/>
            <a:ext cx="8902700" cy="5256212"/>
          </a:xfr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endParaRPr lang="ru-RU" sz="1800" dirty="0" smtClean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ea typeface="Calibri"/>
                <a:cs typeface="Times New Roman"/>
              </a:rPr>
              <a:t>1                   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П-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>--  - КЪ---</a:t>
            </a:r>
            <a:r>
              <a:rPr lang="ru-RU" sz="1400" dirty="0">
                <a:ea typeface="Calibri"/>
                <a:cs typeface="Times New Roman"/>
              </a:rPr>
              <a:t>   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П-Х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ЯРПЛИЧИЛ  ТАХЛИЧИВ       </a:t>
            </a:r>
            <a:r>
              <a:rPr lang="ru-RU" sz="1400" b="1" dirty="0" smtClean="0">
                <a:solidFill>
                  <a:srgbClr val="0000FF"/>
                </a:solidFill>
                <a:ea typeface="Calibri"/>
                <a:cs typeface="Times New Roman"/>
              </a:rPr>
              <a:t>                                                     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00FF"/>
                </a:solidFill>
                <a:ea typeface="Calibri"/>
                <a:cs typeface="Times New Roman"/>
              </a:rPr>
              <a:t>     КЪ- 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ЛИЧИЛ  Т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 smtClean="0">
                <a:solidFill>
                  <a:srgbClr val="0000FF"/>
                </a:solidFill>
                <a:ea typeface="Calibri"/>
                <a:cs typeface="Times New Roman"/>
              </a:rPr>
              <a:t>ЕНИЛИЧИБ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endParaRPr lang="ru-RU" sz="1400" dirty="0" smtClean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ea typeface="Calibri"/>
                <a:cs typeface="Times New Roman"/>
              </a:rPr>
              <a:t>2                   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Х</a:t>
            </a:r>
            <a:r>
              <a:rPr lang="en-US" sz="1400" b="1" dirty="0">
                <a:solidFill>
                  <a:srgbClr val="FF0000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>--- -Г---    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Х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-Х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ЯРПЛИЧИЛ  ДЯХ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ЛИЧИБ       </a:t>
            </a:r>
            <a:r>
              <a:rPr lang="ru-RU" sz="1400" b="1" dirty="0" smtClean="0">
                <a:solidFill>
                  <a:srgbClr val="0000FF"/>
                </a:solidFill>
                <a:ea typeface="Calibri"/>
                <a:cs typeface="Times New Roman"/>
              </a:rPr>
              <a:t>                                       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00FF"/>
                </a:solidFill>
                <a:ea typeface="Calibri"/>
                <a:cs typeface="Times New Roman"/>
              </a:rPr>
              <a:t> Г-ЛИЧИЛ  МАЗАЛИЧИБ </a:t>
            </a:r>
            <a:r>
              <a:rPr lang="ru-RU" sz="1400" dirty="0" smtClean="0">
                <a:ea typeface="Calibri"/>
                <a:cs typeface="Times New Roman"/>
              </a:rPr>
              <a:t>   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ea typeface="Calibri"/>
                <a:cs typeface="Times New Roman"/>
              </a:rPr>
              <a:t> 3                  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Г----Б----                                                                                                                                                        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Г-ЛИЧИЛ  ВАЦ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АЛИЗИБ ,ВАВНАДЯХЪИБ  УНХЪРАЗИБ   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Б-ЛИЧИЛ ИЛ  МУРТАЛРА  БУСУРМА  К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УНТ</a:t>
            </a:r>
            <a:r>
              <a:rPr lang="en-US" sz="1400" b="1" dirty="0">
                <a:solidFill>
                  <a:srgbClr val="0000FF"/>
                </a:solidFill>
                <a:ea typeface="Calibri"/>
                <a:cs typeface="Times New Roman"/>
              </a:rPr>
              <a:t>I</a:t>
            </a:r>
            <a:r>
              <a:rPr lang="ru-RU" sz="1400" b="1" dirty="0">
                <a:solidFill>
                  <a:srgbClr val="0000FF"/>
                </a:solidFill>
                <a:ea typeface="Calibri"/>
                <a:cs typeface="Times New Roman"/>
              </a:rPr>
              <a:t>УБАЗИБ  </a:t>
            </a:r>
            <a:endParaRPr lang="ru-RU" sz="14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sz="1400" dirty="0" smtClean="0"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</a:t>
            </a:r>
            <a:endParaRPr lang="ru-RU" sz="11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35896" y="2492896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Palatino Linotype" pitchFamily="18" charset="0"/>
              </a:rPr>
              <a:t>Пача-кьача</a:t>
            </a:r>
            <a:endParaRPr lang="ru-RU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4077072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alatino Linotype" pitchFamily="18" charset="0"/>
              </a:rPr>
              <a:t>Х1ули-гули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60032" y="5517232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Palatino Linotype" pitchFamily="18" charset="0"/>
              </a:rPr>
              <a:t>Галга-балга</a:t>
            </a:r>
            <a:endParaRPr lang="ru-RU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1\Desktop\55ab388524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</p:spPr>
      </p:pic>
      <p:graphicFrame>
        <p:nvGraphicFramePr>
          <p:cNvPr id="8238" name="Object 46"/>
          <p:cNvGraphicFramePr>
            <a:graphicFrameLocks noChangeAspect="1"/>
          </p:cNvGraphicFramePr>
          <p:nvPr/>
        </p:nvGraphicFramePr>
        <p:xfrm>
          <a:off x="900113" y="549275"/>
          <a:ext cx="755967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Слайд" r:id="rId4" imgW="4571956" imgH="3429144" progId="PowerPoint.Slide.8">
                  <p:embed/>
                </p:oleObj>
              </mc:Choice>
              <mc:Fallback>
                <p:oleObj name="Слайд" r:id="rId4" imgW="4571956" imgH="342914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49275"/>
                        <a:ext cx="7559675" cy="567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 descr="data:image/jpeg;base64,/9j/4AAQSkZJRgABAQAAAQABAAD/2wCEAAkGBhQQEBQREQ8RERUUFhQQFRYSFxAYGBUWFBIYGBUUFRUXHCYeGBslGRUWHy8hIycqLCwsFR4xQTAqNSYrLCkBCQoKDgwOGg8PGiwkHyU0LDItKi4tNCw0NS8vLC0sLywuKiwsLC0vLDAtNSksLDEwLS8sKiwvLywpLCosLC8sLP/AABEIAMIBAwMBIgACEQEDEQH/xAAcAAEAAQUBAQAAAAAAAAAAAAAAAQMEBQYHAgj/xABDEAACAgEDAgQEBAQDBQUJAAABAgADEQQSIQUxBhNBUQciYXEyQoGRFCNSoRUzchZikrGyNENzwdEXNURjgqKz4fD/xAAbAQEAAgMBAQAAAAAAAAAAAAAAAgMBBAUGB//EADcRAAEDAgMGBAUCBQUAAAAAAAEAAhEDBBIhMQVBUWGRoRMiMnGBscHR8BThFVJigpIzNEJy0v/aAAwDAQACEQMRAD8A7JKGt11dCGy6xKkXktYwVR9yeI1msSmt7bGCpWrWOx7BVGSf2E+eOneIa+o6u7WdRXUapFsLabTFwKVznCv7KF2cKPmOSc+tlSoKYly1bOzq3dTw6Qkrvug8Q6bUAGnU02BiQu11O4r32/1Y+kyE4L1jp3RdSjXEXdJtA3ZqBtqLY4C1jnuOw2Sl4L8QddTT/wATpkt1+lRnTbcA7HaQSUG7zTwcDaWAII5xIMrNeJCuutm1bZ+CoIPArv8AJnNOhfHLS2N5Wtqt0NoO1g4ZkBzjlgAy+n4lAGe86FoeoV3oLKbUtQ9mrZWU/qOJcCCue5jm6hXMSMxmZUVMSMxmEUxIzGYRTEjMZhFMSMyMzGiL1Ing2j3ng3ewmlV2hb0tXdM1ey2qP0CrSCwEty5PrInKq7bGlNvX7D7rcZYfzHoqxung2n7TxE5dXaVxV1dHtl+622WtJu7qvS2ESurZltAOO0tstpPoGHZt/NFCvatqCW5FXUmU0szPeZ62lVZVbjYZC4z2OYYcpiRmMy1RUxIzGYRTEjMZhFMSMxCLAeO+hPrunajTVuUd0+XBxuZSGCE+zFdp+8+dPDL4R6yNrKx3A5B545HvkET6qnHPHnwaut1Vus0TqDYxsNYO0hiBu25wDlst39e01Lqn4jIXf2FefpLkPy9iYmeZylcy6yBZqqKWJCFkDEdwHfBI9M4ne+nUDTIldOa1QBFCk8Advv8ArPn7rnRNZVZi+iwPWu4kK2QoP4jgZwD+b+87B0L4g6PV4C3Cpzj5LsIcn0Un5W/Q5nlts0a3hUzSkhszG48fmu1UrirdVH1BGKInh+dVsnVNJRrV2a3SU6njaGZdtig99ti4Zew7Y7TUrPhQKXN3SOp3aOw8+XeSFPOVXzE7qORhg2czaNZo1uraqwbkcbWGSMg+xHIP1E1HUeEKTd5Nev1+ms27lQXvtdfdN2S2PUA5HHHIJ1dn7VrNEVHzHETl7gz2K1ri0YfS3vHbRXn/ALQOrdLO3qvTjfUP/iKAOw/MzJms54wCEM3Dw38TdBr8CrUqlhx/KuxW+cdgDwx/0kzSNI/WencVXp1GoAZSz5LMeoG4kfuWP0lhqNb0fqL+Vr9C/S9Ue7IPKJZjy3bY2Tnlhk8z1FDaVOqJBn2z/cfEQuNVsY3R+dO67fGZyTTeFerdOGel9STXUryNPqOGAxhUCueAB/Sydu0vtB8aVpfyeq6G/QWc/NtdkOPzAEBwM57bh9Z0WVmPGJpkclovt3sMLpuYzMb0zr1OqTzNNdXcvujBsfQgcg/Qy6Ln3nOrbWoUjAknp81Yyze7XJVy2J4N0oxOTV2zWd6AB3/Oi22WLB6s17NxngnMROXVuKtX1uJW2ykxnpCREShWJERCJERCJERCJKyW+8oxNq1u6ls7Ez4hU1aLaogq6zGZQS3HeVgZ7G1vKdy2W67wuLVoOpGCpzGYibiqhMxmIhITMmREJCRIiFKFT1GlWwYZQfb6fY+k0zxJ8J9Jq8sagrn86fI+fcsowx/1AzdTYBPJu+k5N2+zxYnuh3Fpz7fXJbtA1wIbpwOndcXv8E9U6Yc6LVG+odqb8dgOFUk7f2Keks9X41ouA0/V9DdpXU7lcCzCsv8A3iMMOvP9O4HjmdwZyeDMX1Pw7RqEKWVIyn8rKrL/AMJ4/aebrVqRqYsOL+r0u6jI/EBdem5wbBy5ajvmFypNXrtMvm6LUp1bTD8rENcgGc/MvLH9z/uy18QeJ9LraQmv6drqGGcWCsHyie+1yVJHuCvPtNg6r8G1Rzdob7dJZ6GtmK98kbSQwz7Akcdpjf8AHOq9P41elGtrHBto/GBnncAPQe6j7yTTSe4PpgF45+G7/wAn8yVkmIOn+Q+4VP4V9dttN2mNgvpoCmq47lYAnCoVPOMAnn8O0jkYx0e/UC2vyr669TWe6Xqrjj1+b1/9Jq3QfHWi1ZxXatdhx8loCMT6AHs579iZm+o60UU2XN2rR7D9lUn/AMpzLmvcMui6m00yYy4njuBk8oW1TZTNKHEOAWoeIKuidMuFnk62m9wWCaO5xtB/NnzFKqT6Z9OBxNz6n4lvq6V/HafTeYVXzdl9gZhV6uxQkbgPmK5zjPOeJwDpdravVPqLjvb/ADCT/UT8vHsAOB6YE2rR+NH6W3mJh9+VapvwWL67h9Pfv+hM9TVo43MZV8zhEnd0WaGzPEtH3eINaJgHlz98hrmuxeCfFS9S0VepXCsfktUfksX8Q7nAPDDPowmenCvB+u1PRav8Qapb9Fqji6vTsSdLZvOzcrfhODgZODkAnOM9l6H4go1tQu01y2oeDjupxna6nlT9DOVe2hovLmjynQ/Rcxrj6XZFZCIic9TSIiESIiESIiESIiESIiESekfE8xLKdV9JwewwVFzQ4QVcq2ZMtlbHaVkfM9bY7SZceV2Tvn7LkV7Y08xovcSInWWrCmJEmEhUXsIngtn1lZhmUWXE8ttWjXYcRcSw9uS61s5hERmoiInBW6kREIkpXaZX/EoP/P8AeVYmCAcigMZhah4i+Gek1mS9S7j+dfkf/jX8X/1AzRet/DzqGnoso0use2h12Gm/bnbj8KWHKjt6be87TIIl1OvUpQGmQNxzHfT4Qskg6j4jIr5Y6VpNTTuRNOCzHuSPT0wDk+v7y91PhDXagh205wBj5UuIxnP9J/5z6ZSsDsAPsAJ6nSO1HYsQaJW7+pZ4QokOLRuLhHHc0L5z0HWOoaF22pRYHUpbVap2WoQRtsrYrkcmefBPT9db1Pd0+s6IZD2cu1FaeqtuJ3rnO1SSfrxuH0Y9YYYYAj6gH/nPFGkSvOytE3HJ2qoycYycd5n+KHAW4B+clVdPpXBxnFi5un6A91H8QqsqM6b2BIGQC23G4qpOccj3xmVpgPEvhCvWkOXeq1BhHUkgYJIyucdznIwfrMNVZ1XR/Ia01tY7NnLY9Bnhs/cH7zmhgcMjmradqyqwFlQYt7XZdDoey2rq3W6dKge+wICcDuST9FHJlbQ69L61tqcOjDII/vweQfoZp/TfDd+t1B1XUUCqBtro9MfUeg9eeSfYCR4Kc6TWanp7E7QTdVn24/uVKn7q0kaTcJg5hXvs6QpOwOl7QCY0jeBxIyk6LeYiJrrlJERCJERCJERCJERCJERAMZhFVSzMqS2lWsnHM9TszaD6x8KoJPH7/dcy4tw3zN6KpEjMmd9aUKJDLmMxmRcwPBa4SCrhIMhUWXEiVmGZSIxPG7Q2e62dibm09uS6dGrjEHVREROWr0iIhEiYPxH4up0IUWEs7421pgscnAJ9sk4HqT2zLDSeP1sS5hpNRup2bqwuX2ucBtvcYIOR9j9rRReRiAyWw22qubjAy/eOk5TotriaXT8TEcEpotU4BxlF3DOAcZXIzgj95X0HxES29aP4TUozEKcoSU3EAM6jlVywyT2BzJG3qDcpus6zQSRprmMu622J4ttCqWYhVUFiTwABySTLLo3XatZWbKWLAMUOQQQRzyD9CD+spwmJWsGuLS6MhvWQiYXxH4rp0Kg2kszcKiY3HJxnnsM8fU+8xdHxFrKXO2nvQ0eWSjBdxWxgucHGCCex9x9cWCi9wkDJXMtar24mty+5j55LbpaN0mo3/wAQa1NoUIHPcAZ7eg/ERkc44lWrVq1YtDDYVFgY9tpGc/bEwuh8aU3U6i5Fcrp87hgfMMZVl57H6yLWuzhQpsqEEsnhlz3fFbBE02v4kqwDLoNYynkFaywI9wRwZsnUOtVaenz7WKLxjIO4lhwu3vn6emD7STqL25EKTreo1waRmdAM/kr6Jpul+J9LgP8Aw+pFRJHm7QU4ODkqcdwRwT2m3afULYodGDKw3Ky8gg9iJh9J7PUIWKlCpSzeFUiYDxF410+hYJaXLsAQqAZIZiBySBkkHjOeJc9C8TU6wHyiwZcFkcYdQexI9R9RMeG7DijJDQqBmMtMcVlolr1LqKaeprbW2qoyfc+wA9STxieun69NRUttTbkcZB5Hrg8H1BBH6SOExKrwuw4oy4q4iImFFIiSq5llOm6q4MYJJUXODRJUomZWkCMz21lZttmQNd5XLqvNQypiRmJvKqEzGZETKthTmeWGZMSD2Ne0tcJBWRIMhUSMRKrDMpETxm0LB1s7E3Np/IK6FOpiGeqSHbAJPYAn9pMgicxWrQPAWhOs1F3U9QNzbzXQp5FfyjcwPrgMEBxkbX/qm8LokV3sWtFdwA7hQGYKDtDN3OMnGfeageia/RB6dB5L0uxdd/D1Fu/4uCBxzhvtM54X6VfRSw1WoN9jkueSVryPwoxGSP0A9gJuVvN5g4RkAOX5mt27wOeajXAgnICchunhAgLD/Cr/ALE//jv/APjrnnpX/v8A1f8A4A/6aJkvAvQrdHpmru27ja7/ACnIxhVBz9duf1nnQ9CtTqt+qIXyrKgikHnd/LBBX0/yyfbkfXESRjfmrKtZhqXBB9Uxz87T8s1hPih4j2INJWwBbDWnn5VyNoPvnuR7KB6yh8MeoVC/UVUuz1siW1ltuT5R2WMcZ5yw9fT0ma6Z4Ob/ABC/Waryrcn+QO+3PBdgRgMFCqO/5veX2v6E519GsqZcBTTcretZDYK8HncV447CWl7Azwhw156qw3FHwTbt0jXi7I6R/aDwWveCdJ/Hau/qNw3bLPKoVhwh2glxn1CMqgjsd/vxlviBo0Gh1FgrQO4pVnCjcwW5NoLdyBmWjdE12iNiaDyHpsc2KHwGqLDBAycEDA9+3aU7vCmsbQXV26gai+10tCFjsTaQSiuwyc/YLwMAckjm8OxCMoErIdSF0ytjGHE2Bnk0HfllA/ZYV+q3dRXTdN0Z2oKavPtIO0BUUMWA7qD8oXjc3sATPfQtMKtH1WsEkIfLBbGSF3AE44zxNw8F+GBoNPtbDXWYsuYdi2OEXP5FHA9+T3JmJp8I3+V1GslEOosD1HJIYBi2Djlc52n9e475NRplrdBHxzzKzSuqY8gMMBbHwObjz+WgVh0brut0mipveml9IqIPlJ83YxCqe+M8j/8AUqeIlHUeo6PT7g2mNQ1RHP8AMRgzY+oYKi/Zm5lO7wp1K3TV6JrNLVSoVSwLscL2JG35yDzjK5I7zYOqeEjt076SwVXaVBVWXyQ6Ku0JYe/vzz+I8c5AuY04gROenYlZdUoh+oDjiEgGBOm7XWYGhWa6iyV6ezcAEWtsjjG0KeMdu01/4Yk/4cme3mXbft5hz/8AdumN6j0jqmuxRedPRTuBdqzksAc5VcnJ4GAdo7HnGJunTunpp6UprGErUIoPJwBjk+p9SfUyh4DGYZkk7lpVC2nS8IEEkyY0EAgfMz8FQ6wrqhtp09d1yDCBtoOCRuCse3A7ZGcTUPCgtfqllutbyr/J2rSAMFSVywIJBA2DjJ/ET6TNdYo6hXc1mkeq6twP5V3Gwjg7e2R6/i9e0suheHtY2sbXax6lcVtVWiZbBOAGbHAA+bgFs7s5GMSbIDDJGnx9oVjCynRcC5vmG6ZmRl7cePErXPiD4jS7VJQ1uzTUuPNYdyw/zAuSMnA2Dtgsx54E2L4Wa0Po2rBz5djbe3K2AOGwPclvf7y48E+DjpBZbqPLs1FjE7hltiA8BWYDkksxOBncB+US76Z0GzT6/UXqa/I1ChmHIdbVbjjGCDusOc9z29ZKo9mDw27t6ur3FF1I0GaNiDxIMExGUyTnw9gtgiIE0gC4wFylIGZVAkKuJM9ns6wFs3E71HtyWhVeXmBopzGZETqqiFOYkRCQozGZGYzMq6FOYzIzGYSFMgiMxmQqU21GlrhIKyARmFTIlr1DqlWnUNdalYJwCxxk+w95ekTRPifagGkR8YNwdgRxsUqHz9MN2+88dd7ONCqB/wATv+i6dkwXFQMM79OQJyW3aDqdV6lqbUsA4O0g4PsR6SaNfW7vWlis9ZAdQeVz2yP/AO7GaFpNXQ3VdOvTawqBXF5rUrWUGc5XtgHaM45LL3xK3TOsV6bq2va6xa1IXls8lSMBQOTwT2+k0zQ1jhPdbr7L1BsyADhjPMgQfn7Ld9Xr66tvmWKm9gibiBuY9gPrJp11bu9a2Kz143qCMrnkZE574q8S0a3UaFNOxsKaqkt8jjg3V+hHbg/tL2rqKafrOttsbai0Kx++2jAA9SScD7x4Hlz1zWDYua3zA4sMxH9YbEd1uur19dO3zbFr3sEXcQMsewEavX107fMsVN7BF3EDLHsBmch691S/XsmsZNmnFooqye53ZbaPzYKkM3uMDscZn4t6vddTR/uO5HP5gT/Za2P7yX6bzNaecq6ns0OqU6ZdqDPIjd1ge66Jq+oV1FRZYqb22JuONzH0EuZyXx71c6ldGqbiTp/POM8F69xJ54wKz+86f03Wi3T13Z4etLcnjhkDZOZVUoljQeK1K1t4VJj5zdMjhGnUQVcPaoIBYAtwoJGWIGSB78SjrdfXSA1ti1hmCAscAsc4Gf0P7TkXiPr76vUPqkdRXpinkKzAMxDgjYh9eNzHBwCo9ONr+K9ofp1bL8waxWGOchqLSMe8s/T4XNBOq2P4fhfTY4+qZy0I3c9RPPJb3LAddoNfm/xFWzd5e7cMB8/hJ9D/AOXPaYnU+PtHWuG1ALbRnYrsMkf1AY7/AFmlaarHQLztxu1Gc4/FjYufr+HH6SLKBPq5KNKwc4N8QFsua0ZRrMnPhAXWZYHr+n8trf4ivYreWzZGFf8ApPse37zUfEfie1lq6fogXvsrRXYH8OUGV3fl45ZvQHjJPGuUVFeka6s4JGpRMjtkInIz9j+8ky3yl29SoWGNrS8wSWiN8OnP7deC3s/EbQ7sfxB9s7Lcf9OZsVF6uqujBlYBlZSCCCMggjuJodXj3pqolKUB+NhRKqe23LfKTyO+ePeb3pEUVoK1CJtXaoXaFXHAC4G3j0kK1MMAgEe61bimKceQt9zP0EKrLHXdXroetLWKeaSiMQdu4Y+Vm7KTnjPfBmD1vibWJY6L0qx1ViquH4YZ4YYX1GD9JkNRpzrtCy3UNS1iN/LfaWRxnaQfuAR9DyB2kfCwwXaLAohpb4hEHg4E9AT39lmp7UTXPh/1M6jQ1ljuasmhiTk/J+Ek++wr3myZnptl7PFMeM/M7lpXIcx7qR3Eg/BTmMyMxmd5amFTmMyMxmEhTmJGYhIUZjMjMZmVbhU5jMjMZhMKnMZkZjMJhUzQ/ifpCzaO00tbXXaTaFXdld9TFCvruVGHPH7ze8xmVVqQqsLSti2qmhUDwJ1Ee4IXLK6bNVqqW6f019Cqspa4q1a7MgnjhW4yNqgk5GSBmX/h/pNer6n1E6qhLPLdFVbFJA3NZhtrcHKIh+zD0M6GZE8ptCi+2OQyOh3/ABW6b5z2loEZRv0mdTJzWk+LelirUdPspoAVNQqMtSAAb7K/mO0cYAJ/QzBdZ8M3a3q9te166yVay3BAFQRBhD2LNjaPbk/lwepxOcy5LffipUrypSbDf5cM8sWLr+arS/H/AE3bpNNXRUdld1aha1JCKFIUYHYdhLFNAdZ1nWhycV0NSB7G1FRDn0yBaf1nQpG31xItr4RG/PuosunMZgA3RP8AcHfSFyfwF0VtRdqhbv8A5VD6Q5/K9vy7QTwGVU7em8e8vk6jc/QzTVVZbZXYdJYqDLKA24DAzj5SifTOeBOlzylYXOFAydxwAMn3PueBJuucRkjgr6m0HveahaNQRwECIjp0Wk6X4Y0ppSHBs1Jrb+YWcKLCvG1Adu0HgZBOB3zzMN4iW1+j6Wmyt6mS5dM28MCCoeqtvTIORgjuexnUYmG3Lpl2ecqpt7VBBcZIMyddI+3RYirwrpa1YVaWhGKldwrTd2IzuIyfxH19ZoS02DoTV+TaCuoYOpRtxXfuJ24zjcQP0nVIkGVyPVnooULl1EyBPmDs+In7rUfh94TOkq8+5cai4AsDyak7rX/q9WPqeOQomst0q1undRQVOGGqL4KsCVVVyQCOQO/HtOqRMi4OIuPLsp07yo15ecySCfhK03TfEvQV1qPNKhVGcIQBxyeJuCOGAYHIIBH1B5Eg0LnO1c984E9yt5afTK16hpn0NI9zP0C1fXdA1zWO1XU9iFiVU1AlQfy5B5x2mWqtfS6QvqbltepGZ7Au0NjJX5cnnGB9T7ZxMkBMN4o8Nfx611nUWVIr7rFTH8xcfhz+UggEHnHPGcEeg2fZPe3xngf0iO5Q1/ELW1PSOAAPYDusT8KaCug3ntZda449FxX+vNZP6zcsyhpNKlNaVVqFRFCKo7BVGAP2lbM9FSp+GwN4LVrvNaq6od5J6qcxmRmMy1VYVOYzPHmjO3Iz7ZGf2nrMJhU5iRmTCYV5iRmMzKthTEjMtKusUta1K3VmxDhkyNwOAe3r3HaZDSdAkK8iRGZhIUxIzGYSFMgxmJXVpNqtLHiQUASIieIv7F1q/i06H6e6tBlIiJzllIiIRIiIRIiIRIiIRIiJ2tl7P/UO8R/pHf8AZRJUxIzGZ7IADIKuFMSMwzADJOAOST6AQkKS01Pqfi7zGNWkdVAwH1D8qATjFCH/ADGzgBvwZP5iCs19vF69Sutqsby9OqPZWCV8u6utsPbc+fwjKnYcLtPOey5DoPhF7MNZY6pgHeqml7GI+Z0r5arK/L5jE2AZCCoctyLmpcVajremC2IkkceG5TaGgBxzWF6T4OI6mXR7Lyjpc17Fd9NhbL13XDBbNeMVgE4bDbVIJ6tmUtNpkqQJWioq9lUYAlTM6dJrmsa17sRAiSoRnKmJGZMsSFESImVOFMx/U+gUakfzqVY/1dmH2dcGX8STXOaZaYKQtd/wTVaf/sur8xR/3WqBYd/SwfMPtH+1jU8azSW6f/5ifzKvvuXkfbE2KJd4wd/qNB56Htl1BSFa6Hq9N4zTdXZ/pYEj7juJdzEa7wnpbjl9OgbvuTKNn3ymOZajwoyf5XUNZWPZnDgfYMIwUTo4j3H1H2SFsM8W2hBlmCj3YgD9zMCfDVzcP1PVEf7nlp/cCTX4I02Q1ivew9b3d/7Zx/aPDpDV/QfeEVTU+NNKh2i7zW9FpDWE/wDCMf3lNfFFjc19N1jD3YImfsGMzOl0aVDbXWlY9kVVH9pWlVVtvUaWOZIPE/aPmkLE9J8S13uaillFwG41XLtbHuvcMOPQzLzD+Iui/wAQgas7b6j5lL+qsPyk/wBJ7Edpb6HxpQas32Jp7E4trsOGVh32juw9Rj3nlNpbGLYq2jSRoWjzEHdzg9jkdxUpWwTB6rxlp1c1obNQ47rp0azHOOSPl/vLHFvU+4s0+jzjH4bNSB/01n+4+/Gx6LQ10IK6q1rUeigD9T7n6maDre3tMriXP/kaYA/7Og58hpvM5IsL/tiB+PQ65B7mkkfrtJMudD4v0lx2pqUDdtr5Rs+2HxzMxLTXdJpvGLqa7Pbeqkj7HuP0kfFsX5OpObza6ezhn/kEV2DE13/Y8Vc6PVX6X2UHzKv1rf8A9ZH+Ia7T/wCdpa9Uv9emba+MdzU/c/QGP0FOr/t6rTyd5D38vRyLY4mE0fjHTWHY1hof1TUA1sM+nzcfsZmVYEZBBHuJbbbIruq4azS0DWRHTikr1EiJ7FjGsaGtEAKKmJR1OqSpS9jqijuWIA/czAv4jt1J2aCksOxvtBWpf9I7uf0l7KTn5jTju6osv1TrFWmTfc4UdgO7MfZVHJMx2v0rdS0ZT+bpBYy7g6/M1a2AspUEcOox3/N6+vvpfhlK3865zqbz3ss/L9K17IO/b3MzUy8U2iGZnjp0H1PQJCwnRfB9GkzsG4EhgrJpwqsG3bl2VqfxYPJIBUHvzM5IiVIGgaKYkRCQpiREJCZjMiIU4U5jMiISFOYzIiEhTmMyIhIU5jMiISFOYzIiEhTmW9ugqdg701sw7MyIWH2JGRK8SD2B7S070heokAyZ4S+sn2r4OYOh/N6JERNBEiJBM27O0fdVMDdN54BFb6zQ13DbbUlg9nUH9s9phm8F1Kc0WajSnOf5Njbf1VsjH0mwRPoNtNtTFOkSANyQtfHSdah+TqKuPQW0oT+6kEyW6Xrn/F1BEHr5VK5P6sTiZ+Js/qHcG/4j7LELBafwdRuD3GzVOPzahi4GfZPw4/SZ1QAMAYA4AERK31Hv9RlZhTmMyIlaQpzGZEQkKcxmREJCnMSIhIURETKykREIkREIkREIkREIkREIkREIkkGREpr0GV2FjxkUXuJ5BkkzxdbZdZlcUmiZ0P39lhCZ5iJ6+0tWW1MMb8TxWUiIm2iREQiREQiREQiREQiREQiREQiREQspERCJERCJERCJERCJERCJERCJERCJERI71hIiJJZSIiESIiESIiESIiESIiESIiESIiEX/9k=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Palatino Linotype" pitchFamily="18" charset="0"/>
            </a:endParaRPr>
          </a:p>
        </p:txBody>
      </p:sp>
      <p:pic>
        <p:nvPicPr>
          <p:cNvPr id="68610" name="Picture 4" descr="http://900igr.net/datas/geometrija/Prizma/0012-01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713" y="49212"/>
            <a:ext cx="8381999" cy="1143001"/>
          </a:xfrm>
        </p:spPr>
        <p:txBody>
          <a:bodyPr rtlCol="0" anchor="t">
            <a:noAutofit/>
          </a:bodyPr>
          <a:lstStyle/>
          <a:p>
            <a:pPr marL="320040" indent="-32004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4600" b="1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Буралаби дарая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052513"/>
            <a:ext cx="9144000" cy="3598862"/>
          </a:xfrm>
        </p:spPr>
        <p:txBody>
          <a:bodyPr/>
          <a:lstStyle/>
          <a:p>
            <a:pPr marL="228600" indent="-182563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07551B"/>
                </a:solidFill>
              </a:rPr>
              <a:t>  </a:t>
            </a:r>
            <a:r>
              <a:rPr lang="ru-RU" sz="2800" b="1" smtClean="0">
                <a:solidFill>
                  <a:srgbClr val="00CC00"/>
                </a:solidFill>
              </a:rPr>
              <a:t>Прилагательное               Предложение</a:t>
            </a: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CC00"/>
              </a:solidFill>
            </a:endParaRP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2800" b="1" i="1" smtClean="0">
                <a:solidFill>
                  <a:srgbClr val="0000CC"/>
                </a:solidFill>
              </a:rPr>
              <a:t>Дек</a:t>
            </a:r>
            <a:r>
              <a:rPr lang="en-US" sz="2800" b="1" i="1" smtClean="0">
                <a:solidFill>
                  <a:srgbClr val="0000CC"/>
                </a:solidFill>
              </a:rPr>
              <a:t>l</a:t>
            </a:r>
            <a:r>
              <a:rPr lang="ru-RU" sz="2800" b="1" i="1" smtClean="0">
                <a:solidFill>
                  <a:srgbClr val="0000CC"/>
                </a:solidFill>
              </a:rPr>
              <a:t>си                        </a:t>
            </a:r>
            <a:r>
              <a:rPr lang="ru-RU" sz="2800" i="1" smtClean="0">
                <a:solidFill>
                  <a:srgbClr val="FF0000"/>
                </a:solidFill>
              </a:rPr>
              <a:t>Игусила вайбаркьунира</a:t>
            </a:r>
            <a:r>
              <a:rPr lang="en-US" sz="2800" i="1" smtClean="0">
                <a:solidFill>
                  <a:srgbClr val="FF0000"/>
                </a:solidFill>
              </a:rPr>
              <a:t>...</a:t>
            </a:r>
            <a:r>
              <a:rPr lang="ru-RU" sz="2800" i="1" smtClean="0">
                <a:solidFill>
                  <a:srgbClr val="FF0000"/>
                </a:solidFill>
              </a:rPr>
              <a:t>дирар</a:t>
            </a: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00CC"/>
                </a:solidFill>
              </a:rPr>
              <a:t> Мурити</a:t>
            </a:r>
            <a:r>
              <a:rPr lang="ru-RU" sz="2800" smtClean="0">
                <a:solidFill>
                  <a:srgbClr val="00CCFF"/>
                </a:solidFill>
              </a:rPr>
              <a:t> </a:t>
            </a:r>
            <a:r>
              <a:rPr lang="ru-RU" sz="2800" smtClean="0"/>
              <a:t>                     </a:t>
            </a:r>
            <a:r>
              <a:rPr lang="ru-RU" sz="2800" smtClean="0">
                <a:solidFill>
                  <a:srgbClr val="FF0000"/>
                </a:solidFill>
              </a:rPr>
              <a:t>Хъули архуси къаркъа…х</a:t>
            </a:r>
            <a:r>
              <a:rPr lang="en-US" sz="2800" smtClean="0">
                <a:solidFill>
                  <a:srgbClr val="FF0000"/>
                </a:solidFill>
              </a:rPr>
              <a:t>l</a:t>
            </a:r>
            <a:r>
              <a:rPr lang="ru-RU" sz="2800" smtClean="0">
                <a:solidFill>
                  <a:srgbClr val="FF0000"/>
                </a:solidFill>
              </a:rPr>
              <a:t>ебирар</a:t>
            </a: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2800" b="1" smtClean="0">
                <a:solidFill>
                  <a:srgbClr val="0000CC"/>
                </a:solidFill>
              </a:rPr>
              <a:t>Муръиси</a:t>
            </a:r>
            <a:r>
              <a:rPr lang="ru-RU" sz="2800" smtClean="0"/>
              <a:t>                    </a:t>
            </a:r>
            <a:r>
              <a:rPr lang="ru-RU" sz="2800" smtClean="0">
                <a:solidFill>
                  <a:srgbClr val="FF0000"/>
                </a:solidFill>
              </a:rPr>
              <a:t>Бишт</a:t>
            </a:r>
            <a:r>
              <a:rPr lang="en-US" sz="2800" smtClean="0">
                <a:solidFill>
                  <a:srgbClr val="FF0000"/>
                </a:solidFill>
              </a:rPr>
              <a:t>l</a:t>
            </a:r>
            <a:r>
              <a:rPr lang="ru-RU" sz="2800" smtClean="0">
                <a:solidFill>
                  <a:srgbClr val="FF0000"/>
                </a:solidFill>
              </a:rPr>
              <a:t>атачила</a:t>
            </a:r>
            <a:r>
              <a:rPr lang="en-US" sz="2800" smtClean="0">
                <a:solidFill>
                  <a:srgbClr val="FF0000"/>
                </a:solidFill>
              </a:rPr>
              <a:t>…</a:t>
            </a:r>
            <a:r>
              <a:rPr lang="ru-RU" sz="2800" smtClean="0">
                <a:solidFill>
                  <a:srgbClr val="FF0000"/>
                </a:solidFill>
              </a:rPr>
              <a:t>къайгъни</a:t>
            </a:r>
            <a:r>
              <a:rPr lang="en-US" sz="2800" smtClean="0">
                <a:solidFill>
                  <a:srgbClr val="FF0000"/>
                </a:solidFill>
              </a:rPr>
              <a:t>,</a:t>
            </a:r>
            <a:r>
              <a:rPr lang="ru-RU" sz="2800" smtClean="0">
                <a:solidFill>
                  <a:srgbClr val="FF0000"/>
                </a:solidFill>
              </a:rPr>
              <a:t>халатачила-</a:t>
            </a: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Дишт</a:t>
            </a:r>
            <a:r>
              <a:rPr lang="en-US" sz="2800" b="1" smtClean="0">
                <a:solidFill>
                  <a:srgbClr val="0000CC"/>
                </a:solidFill>
              </a:rPr>
              <a:t>l</a:t>
            </a:r>
            <a:r>
              <a:rPr lang="ru-RU" sz="2800" b="1" smtClean="0">
                <a:solidFill>
                  <a:srgbClr val="0000CC"/>
                </a:solidFill>
              </a:rPr>
              <a:t>ати халати</a:t>
            </a:r>
            <a:r>
              <a:rPr lang="ru-RU" sz="2800" smtClean="0"/>
              <a:t>       </a:t>
            </a:r>
            <a:r>
              <a:rPr lang="ru-RU" sz="2800" smtClean="0">
                <a:solidFill>
                  <a:srgbClr val="FF0000"/>
                </a:solidFill>
              </a:rPr>
              <a:t>Нешла хунк</a:t>
            </a:r>
            <a:r>
              <a:rPr lang="en-US" sz="2800" smtClean="0">
                <a:solidFill>
                  <a:srgbClr val="FF0000"/>
                </a:solidFill>
              </a:rPr>
              <a:t>l</a:t>
            </a:r>
            <a:r>
              <a:rPr lang="ru-RU" sz="2800" smtClean="0">
                <a:solidFill>
                  <a:srgbClr val="FF0000"/>
                </a:solidFill>
              </a:rPr>
              <a:t>ра-бархли</a:t>
            </a:r>
            <a:r>
              <a:rPr lang="en-US" sz="2800" smtClean="0">
                <a:solidFill>
                  <a:srgbClr val="FF0000"/>
                </a:solidFill>
              </a:rPr>
              <a:t>…</a:t>
            </a:r>
            <a:r>
              <a:rPr lang="ru-RU" sz="2800" smtClean="0">
                <a:solidFill>
                  <a:srgbClr val="FF0000"/>
                </a:solidFill>
              </a:rPr>
              <a:t>бирар</a:t>
            </a:r>
          </a:p>
          <a:p>
            <a:pPr marL="228600" indent="-182563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sp>
        <p:nvSpPr>
          <p:cNvPr id="20483" name="Line 19"/>
          <p:cNvSpPr>
            <a:spLocks noChangeShapeType="1"/>
          </p:cNvSpPr>
          <p:nvPr/>
        </p:nvSpPr>
        <p:spPr bwMode="auto">
          <a:xfrm flipH="1">
            <a:off x="3059113" y="1125538"/>
            <a:ext cx="0" cy="359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20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21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22"/>
          <p:cNvSpPr>
            <a:spLocks noChangeShapeType="1"/>
          </p:cNvSpPr>
          <p:nvPr/>
        </p:nvSpPr>
        <p:spPr bwMode="auto">
          <a:xfrm>
            <a:off x="11113" y="1125538"/>
            <a:ext cx="0" cy="359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23"/>
          <p:cNvSpPr>
            <a:spLocks noChangeShapeType="1"/>
          </p:cNvSpPr>
          <p:nvPr/>
        </p:nvSpPr>
        <p:spPr bwMode="auto">
          <a:xfrm>
            <a:off x="9144000" y="1052513"/>
            <a:ext cx="0" cy="359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258888" y="2205038"/>
            <a:ext cx="18732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1403350" y="2205038"/>
            <a:ext cx="17287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2627313" y="30686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619250" y="3068638"/>
            <a:ext cx="15843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93" name="Picture 50" descr="89593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52" descr="031-230x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459432"/>
            <a:ext cx="1000918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-123825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045075" algn="l"/>
              </a:tabLst>
            </a:pPr>
            <a:r>
              <a:rPr 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Бурала цалабяхъяя</a:t>
            </a:r>
            <a:r>
              <a:rPr lang="ru-RU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5045075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1А, 3В,  5Г, 3Е, 8З, 7И, 5К, 5Ж, 3И, 9Б, 2Г, 7Д, 9Е, 10К, 2Ж, 4Б, 6А, 8В, 5В, 6Е, 4З, 1К, 10Ж, 10Г, 7Б, ЗД.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tabLst>
                <a:tab pos="5045075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(Белч</a:t>
            </a: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ru-RU" sz="2400" b="1" i="1" dirty="0">
                <a:solidFill>
                  <a:srgbClr val="000000"/>
                </a:solidFill>
                <a:latin typeface="Calibri" pitchFamily="34" charset="0"/>
              </a:rPr>
              <a:t>удилис сабур г</a:t>
            </a: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ru-RU" sz="2400" b="1" i="1" dirty="0">
                <a:solidFill>
                  <a:srgbClr val="000000"/>
                </a:solidFill>
                <a:latin typeface="Calibri" pitchFamily="34" charset="0"/>
              </a:rPr>
              <a:t>яг</a:t>
            </a: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ru-RU" sz="2400" b="1" i="1" dirty="0">
                <a:solidFill>
                  <a:srgbClr val="000000"/>
                </a:solidFill>
                <a:latin typeface="Calibri" pitchFamily="34" charset="0"/>
              </a:rPr>
              <a:t>ниси саби)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687513"/>
          <a:ext cx="8358242" cy="4807761"/>
        </p:xfrm>
        <a:graphic>
          <a:graphicData uri="http://schemas.openxmlformats.org/drawingml/2006/table">
            <a:tbl>
              <a:tblPr/>
              <a:tblGrid>
                <a:gridCol w="76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7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1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76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05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  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къ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гъ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хъ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хъ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ё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гь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5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ъ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04507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44029" marR="44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55ab388524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компьютерных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уроках: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36812"/>
            <a:ext cx="7581528" cy="33843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Визуальная информация (иллюстративный, наглядный материал);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Интерактивный демонстрационный материал (упражнения, схемы);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Контроль за умениями, навыками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Самостоятельная поисковая, творческая работа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мотивации учения школьников и закрепление интереса к изучаемому предмету;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Разнообразие форм представления учебного материала, домашнего задания, заданий для самостоятельной работы;</a:t>
            </a:r>
            <a:endParaRPr lang="ru-RU" sz="1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712"/>
            <a:ext cx="7643192" cy="5937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err="1" smtClean="0">
                <a:solidFill>
                  <a:srgbClr val="1407B9"/>
                </a:solidFill>
              </a:rPr>
              <a:t>Стрелкаби</a:t>
            </a:r>
            <a:r>
              <a:rPr lang="ru-RU" sz="3200" b="1" i="1" dirty="0" smtClean="0">
                <a:solidFill>
                  <a:srgbClr val="1407B9"/>
                </a:solidFill>
              </a:rPr>
              <a:t> х1ясибли </a:t>
            </a:r>
            <a:r>
              <a:rPr lang="ru-RU" sz="3200" b="1" i="1" dirty="0" err="1" smtClean="0">
                <a:solidFill>
                  <a:srgbClr val="1407B9"/>
                </a:solidFill>
              </a:rPr>
              <a:t>бурала</a:t>
            </a:r>
            <a:r>
              <a:rPr lang="ru-RU" sz="3200" b="1" i="1" dirty="0" smtClean="0">
                <a:solidFill>
                  <a:srgbClr val="1407B9"/>
                </a:solidFill>
              </a:rPr>
              <a:t> </a:t>
            </a:r>
            <a:r>
              <a:rPr lang="ru-RU" sz="3200" b="1" i="1" dirty="0" err="1" smtClean="0">
                <a:solidFill>
                  <a:srgbClr val="1407B9"/>
                </a:solidFill>
              </a:rPr>
              <a:t>цалабяхъяя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468313" y="990600"/>
            <a:ext cx="8362950" cy="587692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ru-RU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          Е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Д                                      У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З                                                  У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Н                                                           Я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Т                          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И                                                                 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Ш                                                                Х1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КЪ                                                            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Р                                                           Г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И                                                   Д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У                                    Б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</a:p>
        </p:txBody>
      </p:sp>
      <p:sp>
        <p:nvSpPr>
          <p:cNvPr id="5" name="Овал 4"/>
          <p:cNvSpPr/>
          <p:nvPr/>
        </p:nvSpPr>
        <p:spPr>
          <a:xfrm>
            <a:off x="2093912" y="1766212"/>
            <a:ext cx="5243513" cy="43926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6212" y="5867957"/>
            <a:ext cx="3160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FF0000"/>
                </a:solidFill>
                <a:latin typeface="Palatino Linotype" pitchFamily="18" charset="0"/>
              </a:rPr>
              <a:t>Дузути</a:t>
            </a:r>
            <a:r>
              <a:rPr lang="ru-RU" sz="1600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600" i="1" dirty="0" err="1">
                <a:solidFill>
                  <a:srgbClr val="FF0000"/>
                </a:solidFill>
                <a:latin typeface="Palatino Linotype" pitchFamily="18" charset="0"/>
              </a:rPr>
              <a:t>някъби</a:t>
            </a:r>
            <a:r>
              <a:rPr lang="ru-RU" sz="1600" i="1" dirty="0">
                <a:solidFill>
                  <a:srgbClr val="FF0000"/>
                </a:solidFill>
                <a:latin typeface="Palatino Linotype" pitchFamily="18" charset="0"/>
              </a:rPr>
              <a:t> гушх1едирар</a:t>
            </a:r>
            <a:r>
              <a:rPr lang="ru-RU" sz="1600" i="1" dirty="0">
                <a:latin typeface="Palatino Linotype" pitchFamily="18" charset="0"/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2138" y="2276475"/>
            <a:ext cx="3095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43213" y="2276475"/>
            <a:ext cx="3457575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71775" y="2636838"/>
            <a:ext cx="3960813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339975" y="2708275"/>
            <a:ext cx="446405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95513" y="3429000"/>
            <a:ext cx="504031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411413" y="3141663"/>
            <a:ext cx="495617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411413" y="3068638"/>
            <a:ext cx="4608512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339975" y="3068638"/>
            <a:ext cx="4752975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339975" y="46529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339975" y="4652963"/>
            <a:ext cx="3816350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195513" y="3860800"/>
            <a:ext cx="3960812" cy="194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36775" y="3789363"/>
            <a:ext cx="4883150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419475" y="5013325"/>
            <a:ext cx="367347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195513" y="4292600"/>
            <a:ext cx="1152525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195513" y="4221163"/>
            <a:ext cx="51720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5435600" y="1989138"/>
            <a:ext cx="1931988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435600" y="1989138"/>
            <a:ext cx="1223963" cy="3455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843213" y="5445125"/>
            <a:ext cx="3744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484438" y="5084763"/>
            <a:ext cx="35877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2484438" y="4724400"/>
            <a:ext cx="4751387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4356100" y="1916113"/>
            <a:ext cx="2879725" cy="280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C:\Users\1\Desktop\55ab3885249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8992" cy="6585623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2988" y="404665"/>
            <a:ext cx="7705725" cy="5688632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1407B9"/>
                </a:solidFill>
              </a:rPr>
              <a:t>БАГЬИРАБИ</a:t>
            </a: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ru-RU" sz="2600" b="1" dirty="0" err="1" smtClean="0">
                <a:solidFill>
                  <a:srgbClr val="FF0000"/>
                </a:solidFill>
              </a:rPr>
              <a:t>Хьанц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а </a:t>
            </a: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600" b="1" dirty="0" smtClean="0">
                <a:solidFill>
                  <a:srgbClr val="FF0000"/>
                </a:solidFill>
              </a:rPr>
              <a:t>,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Цулбар саби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Вац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err="1" smtClean="0">
                <a:solidFill>
                  <a:srgbClr val="FF0000"/>
                </a:solidFill>
              </a:rPr>
              <a:t>урби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умц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у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Х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ru-RU" sz="2600" b="1" dirty="0" err="1" smtClean="0">
                <a:solidFill>
                  <a:srgbClr val="FF0000"/>
                </a:solidFill>
              </a:rPr>
              <a:t>яйван</a:t>
            </a:r>
            <a:r>
              <a:rPr lang="ru-RU" sz="2600" b="1" dirty="0" smtClean="0">
                <a:solidFill>
                  <a:srgbClr val="FF0000"/>
                </a:solidFill>
              </a:rPr>
              <a:t> – </a:t>
            </a:r>
            <a:r>
              <a:rPr lang="ru-RU" sz="2600" b="1" dirty="0" err="1" smtClean="0">
                <a:solidFill>
                  <a:srgbClr val="FF0000"/>
                </a:solidFill>
              </a:rPr>
              <a:t>къача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дурцу</a:t>
            </a:r>
            <a:r>
              <a:rPr lang="ru-RU" sz="2600" dirty="0" smtClean="0"/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Г</a:t>
            </a:r>
            <a:r>
              <a:rPr lang="en-US" sz="2600" b="1" dirty="0" err="1" smtClean="0">
                <a:solidFill>
                  <a:srgbClr val="FF0000"/>
                </a:solidFill>
              </a:rPr>
              <a:t>I</a:t>
            </a:r>
            <a:r>
              <a:rPr lang="ru-RU" sz="2600" b="1" dirty="0" err="1" smtClean="0">
                <a:solidFill>
                  <a:srgbClr val="FF0000"/>
                </a:solidFill>
              </a:rPr>
              <a:t>еркъа</a:t>
            </a:r>
            <a:r>
              <a:rPr lang="ru-RU" sz="2600" b="1" dirty="0" smtClean="0">
                <a:solidFill>
                  <a:srgbClr val="FF0000"/>
                </a:solidFill>
              </a:rPr>
              <a:t> лих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бар </a:t>
            </a:r>
            <a:r>
              <a:rPr lang="ru-RU" sz="2600" b="1" dirty="0" err="1" smtClean="0">
                <a:solidFill>
                  <a:srgbClr val="FF0000"/>
                </a:solidFill>
              </a:rPr>
              <a:t>миц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ираг</a:t>
            </a:r>
            <a:endParaRPr lang="ru-RU" sz="2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 smtClean="0">
                <a:solidFill>
                  <a:srgbClr val="FF0000"/>
                </a:solidFill>
              </a:rPr>
              <a:t>Кам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шиниша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 smtClean="0">
                <a:solidFill>
                  <a:srgbClr val="FF0000"/>
                </a:solidFill>
              </a:rPr>
              <a:t>Урк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и </a:t>
            </a:r>
            <a:r>
              <a:rPr lang="ru-RU" sz="2600" b="1" dirty="0" err="1" smtClean="0">
                <a:solidFill>
                  <a:srgbClr val="FF0000"/>
                </a:solidFill>
              </a:rPr>
              <a:t>х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smtClean="0">
                <a:solidFill>
                  <a:srgbClr val="FF0000"/>
                </a:solidFill>
              </a:rPr>
              <a:t>унт</a:t>
            </a:r>
            <a:r>
              <a:rPr lang="en-US" sz="2600" b="1" dirty="0" smtClean="0">
                <a:solidFill>
                  <a:srgbClr val="FF0000"/>
                </a:solidFill>
              </a:rPr>
              <a:t>I</a:t>
            </a:r>
            <a:r>
              <a:rPr lang="ru-RU" sz="2600" b="1" dirty="0" err="1" smtClean="0">
                <a:solidFill>
                  <a:srgbClr val="FF0000"/>
                </a:solidFill>
              </a:rPr>
              <a:t>ена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муриси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 smtClean="0">
                <a:solidFill>
                  <a:srgbClr val="FF0000"/>
                </a:solidFill>
              </a:rPr>
              <a:t>Тапван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журуга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саби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163168" y="2769591"/>
            <a:ext cx="3455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 (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бец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364163" y="3169184"/>
            <a:ext cx="2881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 ( г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яра)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4859338" y="5300663"/>
            <a:ext cx="352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00" y="5485606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 (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вякья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1605</Words>
  <Application>Microsoft Office PowerPoint</Application>
  <PresentationFormat>Экран (4:3)</PresentationFormat>
  <Paragraphs>421</Paragraphs>
  <Slides>43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Calibri</vt:lpstr>
      <vt:lpstr>Cambria</vt:lpstr>
      <vt:lpstr>Franklin Gothic Book</vt:lpstr>
      <vt:lpstr>Georgia</vt:lpstr>
      <vt:lpstr>Impact</vt:lpstr>
      <vt:lpstr>Palatino Linotype</vt:lpstr>
      <vt:lpstr>Times New Roman</vt:lpstr>
      <vt:lpstr>Wingdings</vt:lpstr>
      <vt:lpstr>Wingdings 2</vt:lpstr>
      <vt:lpstr>Тема Office</vt:lpstr>
      <vt:lpstr>Документ</vt:lpstr>
      <vt:lpstr>Слайд</vt:lpstr>
      <vt:lpstr>Проектная работа </vt:lpstr>
      <vt:lpstr>Презентация PowerPoint</vt:lpstr>
      <vt:lpstr>Презентация PowerPoint</vt:lpstr>
      <vt:lpstr>Презентация PowerPoint</vt:lpstr>
      <vt:lpstr>Буралаби дарая</vt:lpstr>
      <vt:lpstr>Презентация PowerPoint</vt:lpstr>
      <vt:lpstr> Основные направления использования компьютерных  технологий на уроках:</vt:lpstr>
      <vt:lpstr>Стрелкаби х1ясибли бурала цалабяхъяя.</vt:lpstr>
      <vt:lpstr>Презентация PowerPoint</vt:lpstr>
      <vt:lpstr>Презентация PowerPoint</vt:lpstr>
      <vt:lpstr>  Кь…дга,   …ебшни, …аб, дур…я,  хIер…,    вякь…,   къаба……,  ул…...ай,       чIичI…ла,   кIа…..и,   гал…а, берхI…,    дел……,    савгъ…т.</vt:lpstr>
      <vt:lpstr>      Дудеш чум сягIят дикили                  хьарбаиб уршили.                 Авал дила урши жаваб  чарбатур дудешли.           ИлхIели урши викIар Юл-                        дашличи укьес ну бажарди-         хIейкира. (багьлабирнила ишараби кадатес)</vt:lpstr>
      <vt:lpstr>Презентация PowerPoint</vt:lpstr>
      <vt:lpstr>Дугьбала диктант.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 с двойными буквами</vt:lpstr>
      <vt:lpstr>Презентация PowerPoint</vt:lpstr>
      <vt:lpstr>Презентация PowerPoint</vt:lpstr>
      <vt:lpstr>Тестовая работа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Таблицализибси хатIа баргая.</vt:lpstr>
      <vt:lpstr> Сурат  хIясибли поэт яра писатель вагьес:</vt:lpstr>
      <vt:lpstr>ИШДИ ДУГЬБАЗИРАД 5 ПРЕДЛОЖЕНИЕ ЦАЛАДЯХЪЕС ВА ДЕЛКIЕС </vt:lpstr>
      <vt:lpstr>Антонимтала кумекличил ургIебси текст бетаахъес.</vt:lpstr>
      <vt:lpstr>Садаиб дуцIрум. Дураб ванали саби. БерхIи ванабикIули саби. </vt:lpstr>
      <vt:lpstr>            Буралаби.</vt:lpstr>
      <vt:lpstr>Презентация PowerPoint</vt:lpstr>
      <vt:lpstr>Ребусуни</vt:lpstr>
      <vt:lpstr>  ШАРАДАБИ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Admin</cp:lastModifiedBy>
  <cp:revision>16</cp:revision>
  <dcterms:created xsi:type="dcterms:W3CDTF">2016-02-12T11:29:32Z</dcterms:created>
  <dcterms:modified xsi:type="dcterms:W3CDTF">2021-02-17T15:48:39Z</dcterms:modified>
</cp:coreProperties>
</file>