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56" r:id="rId3"/>
    <p:sldId id="269" r:id="rId4"/>
    <p:sldId id="257" r:id="rId5"/>
    <p:sldId id="258" r:id="rId6"/>
    <p:sldId id="259" r:id="rId7"/>
    <p:sldId id="263" r:id="rId8"/>
    <p:sldId id="272" r:id="rId9"/>
    <p:sldId id="265" r:id="rId10"/>
    <p:sldId id="267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3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38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380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D1A4C5-5A9C-4C70-B240-E85143B6B4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89AEB-D6E8-4A72-8BC9-5BBB4A7683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79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B6276-7FB5-4107-9892-3DDC0E12C5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012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5FCE0-BA4D-43AF-B804-6A01C3DD21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398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F28E-FE02-4549-AA63-44DA101BFE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035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DEA47-569D-4C4A-B6E1-E80F409218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7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4BE0-BC5C-4917-8341-E9CA0227E4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23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DB20E-60DB-4FB4-8435-2145E12F7F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67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D3CB1-0BDE-485A-B727-CE3E32411A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268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63676-3FD3-4694-8CE2-71D5FE6337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62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E96A-B7CE-40F0-8C70-A9903DD921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5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27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27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57F2DB-1F2B-498E-9948-18A2F1BFEA5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ГКОУ РД </a:t>
            </a:r>
            <a:r>
              <a:rPr lang="ru-RU" sz="2000" dirty="0" smtClean="0"/>
              <a:t>К</a:t>
            </a:r>
            <a:r>
              <a:rPr lang="ru-RU" sz="2000" dirty="0" smtClean="0"/>
              <a:t>излярская гимназия-интернат «Культура мира»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086600" y="6096000"/>
            <a:ext cx="1842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Воспитатель: </a:t>
            </a:r>
          </a:p>
          <a:p>
            <a:r>
              <a:rPr lang="ru-RU" dirty="0" smtClean="0"/>
              <a:t>Акмурзаева Г.С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6343200" cy="47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087562"/>
          </a:xfrm>
        </p:spPr>
        <p:txBody>
          <a:bodyPr/>
          <a:lstStyle/>
          <a:p>
            <a:r>
              <a:rPr lang="ru-RU" sz="4000">
                <a:solidFill>
                  <a:srgbClr val="FF3300"/>
                </a:solidFill>
              </a:rPr>
              <a:t>Только вместе</a:t>
            </a:r>
            <a:r>
              <a:rPr lang="ru-RU" sz="4000"/>
              <a:t> можно добиться положительных результатов в борьбе с коррупцией.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17103"/>
            <a:ext cx="7620000" cy="431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3300"/>
                </a:solidFill>
              </a:rPr>
              <a:t>Только вместе</a:t>
            </a:r>
            <a:r>
              <a:rPr lang="ru-RU" sz="4000"/>
              <a:t> мы можем победить коррупцию.</a:t>
            </a:r>
          </a:p>
        </p:txBody>
      </p:sp>
      <p:pic>
        <p:nvPicPr>
          <p:cNvPr id="28676" name="Picture 4" descr="main_heroes-570x35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05038"/>
            <a:ext cx="5429250" cy="33401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Не будь равнодушным!</a:t>
            </a:r>
          </a:p>
        </p:txBody>
      </p:sp>
      <p:pic>
        <p:nvPicPr>
          <p:cNvPr id="26629" name="Picture 5" descr="%D0%B1%D1%83%D0%B4%D1%8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8150" y="1600200"/>
            <a:ext cx="3186113" cy="4495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Борьба с коррупцией: от слов к делу.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Выполнила ученица 8 класса МКОУ «Нарышкинская СОШ» Тепло-Огаревского района Шарикова Диана – 14.01.1999 г.р..</a:t>
            </a:r>
          </a:p>
          <a:p>
            <a:pPr>
              <a:lnSpc>
                <a:spcPct val="80000"/>
              </a:lnSpc>
            </a:pPr>
            <a:r>
              <a:rPr lang="ru-RU" sz="1800"/>
              <a:t>Тел.: 8(48755)42195.</a:t>
            </a:r>
          </a:p>
          <a:p>
            <a:pPr>
              <a:lnSpc>
                <a:spcPct val="80000"/>
              </a:lnSpc>
            </a:pPr>
            <a:r>
              <a:rPr lang="en-US" sz="1800"/>
              <a:t>e</a:t>
            </a:r>
            <a:r>
              <a:rPr lang="ru-RU" sz="1800"/>
              <a:t>-</a:t>
            </a:r>
            <a:r>
              <a:rPr lang="en-US" sz="1800"/>
              <a:t>mail</a:t>
            </a:r>
            <a:r>
              <a:rPr lang="ru-RU" sz="1800"/>
              <a:t>:</a:t>
            </a:r>
            <a:r>
              <a:rPr lang="en-US" sz="2000"/>
              <a:t>kuznez17@yandex</a:t>
            </a:r>
            <a:r>
              <a:rPr lang="ru-RU" sz="2000"/>
              <a:t>.</a:t>
            </a:r>
            <a:r>
              <a:rPr lang="en-US" sz="2000"/>
              <a:t>ru</a:t>
            </a:r>
            <a:r>
              <a:rPr lang="ru-RU" sz="2800"/>
              <a:t> </a:t>
            </a: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Учитель: Козырь Юрий Дмитриевич.</a:t>
            </a:r>
          </a:p>
        </p:txBody>
      </p:sp>
      <p:pic>
        <p:nvPicPr>
          <p:cNvPr id="4101" name="Picture 5" descr="1332942969_stopkorruptsiya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9812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Ты – гражданин России!</a:t>
            </a:r>
          </a:p>
        </p:txBody>
      </p:sp>
      <p:pic>
        <p:nvPicPr>
          <p:cNvPr id="27652" name="Picture 4" descr="x_c736cc5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9363" y="1695450"/>
            <a:ext cx="4105275" cy="430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коррупция?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/>
              <a:t>Федеральный закон РФ от 25.12.2008 N 273-ФЗ "О противодействии коррупции."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В соответствии с Законом </a:t>
            </a:r>
            <a:r>
              <a:rPr lang="ru-RU" sz="2400">
                <a:solidFill>
                  <a:schemeClr val="accent2"/>
                </a:solidFill>
              </a:rPr>
              <a:t>коррупция представляет собой</a:t>
            </a:r>
            <a:r>
              <a:rPr lang="ru-RU" sz="2400"/>
              <a:t> </a:t>
            </a:r>
            <a:r>
              <a:rPr lang="ru-RU" sz="2400">
                <a:solidFill>
                  <a:srgbClr val="FF3300"/>
                </a:solidFill>
              </a:rPr>
              <a:t>злоупотребление служебным положением, дачу и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</a:t>
            </a:r>
            <a:r>
              <a:rPr lang="ru-RU" sz="2400"/>
              <a:t> </a:t>
            </a:r>
            <a:r>
              <a:rPr lang="ru-RU" sz="2400">
                <a:solidFill>
                  <a:schemeClr val="folHlink"/>
                </a:solidFill>
              </a:rPr>
              <a:t>в целях получения выгоды</a:t>
            </a:r>
            <a:r>
              <a:rPr lang="ru-RU" sz="2400"/>
              <a:t>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 </a:t>
            </a:r>
          </a:p>
        </p:txBody>
      </p:sp>
      <p:pic>
        <p:nvPicPr>
          <p:cNvPr id="5124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974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 какими её проявлениями вы сталкивались?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ru-RU"/>
              <a:t>Может быть с: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или с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6148" name="Picture 4" descr="i?id=42638500-1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2543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risvoenie_deneg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304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i?id=15874980-5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52800"/>
            <a:ext cx="3505200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Положительные примеры борьбы с коррупцией. </a:t>
            </a:r>
          </a:p>
        </p:txBody>
      </p:sp>
      <p:pic>
        <p:nvPicPr>
          <p:cNvPr id="7172" name="Picture 4" descr="i?id=210063543-07-72&amp;n=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057400"/>
            <a:ext cx="2667000" cy="2000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 descr="ac403d550293bf645afc55f443e51c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0200"/>
            <a:ext cx="31623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43a5bd51f9b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250"/>
            <a:ext cx="25146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i?id=181469726-59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86300"/>
            <a:ext cx="2895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1302798117_0_5cbde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362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C7952815-999A-4EBC-80B7-B541451B706C_mw800_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67200"/>
            <a:ext cx="24384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Какие организации ведут борьбу с коррупцией?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u="sng"/>
              <a:t>Комиссия Государственной Думы Федерального Собрания Российской Федерации по противодействию коррупции.</a:t>
            </a:r>
            <a:r>
              <a:rPr lang="ru-RU" sz="2000" i="1"/>
              <a:t> 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Центр антикоррупционных исследований и инициатив «Трансперенси Интернешнл-Р».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Межрегиональное Общественное Движение «Против коррупции» (МОД).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Региональный общественный фонд «Информатика для демократии» (Фонд ИНДЕМ).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Межрегиональная общественная организация «Общественный антикоррупционный комитет»( МОО).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Общероссийская общественная организация "Общественная комиссия по борьбе с коррупцией».</a:t>
            </a:r>
          </a:p>
          <a:p>
            <a:pPr>
              <a:lnSpc>
                <a:spcPct val="80000"/>
              </a:lnSpc>
            </a:pPr>
            <a:r>
              <a:rPr lang="ru-RU" sz="2000" i="1" u="sng"/>
              <a:t>Генеральная прокуратура Российской Федерации.</a:t>
            </a:r>
          </a:p>
          <a:p>
            <a:pPr>
              <a:lnSpc>
                <a:spcPct val="80000"/>
              </a:lnSpc>
            </a:pPr>
            <a:endParaRPr lang="ru-RU" sz="2000" i="1"/>
          </a:p>
        </p:txBody>
      </p:sp>
      <p:pic>
        <p:nvPicPr>
          <p:cNvPr id="11268" name="Picture 4" descr="Blob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26075"/>
            <a:ext cx="32004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 ты можешь остановить коррупцию!</a:t>
            </a:r>
          </a:p>
        </p:txBody>
      </p:sp>
      <p:pic>
        <p:nvPicPr>
          <p:cNvPr id="30724" name="Picture 4" descr="1208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2725" y="2033588"/>
            <a:ext cx="3638550" cy="35512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Каким образом простые граждане могут бороться с коррупцией?</a:t>
            </a:r>
            <a:r>
              <a:rPr lang="ru-RU" sz="40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Принимать участие в выбрах.</a:t>
            </a:r>
          </a:p>
          <a:p>
            <a:endParaRPr lang="ru-RU"/>
          </a:p>
          <a:p>
            <a:r>
              <a:rPr lang="ru-RU"/>
              <a:t>Проводить разъяснительную работу среди населения.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Сообщать в соответствующие органы.</a:t>
            </a:r>
          </a:p>
          <a:p>
            <a:pPr>
              <a:buFontTx/>
              <a:buNone/>
            </a:pPr>
            <a:endParaRPr lang="ru-RU"/>
          </a:p>
        </p:txBody>
      </p:sp>
      <p:pic>
        <p:nvPicPr>
          <p:cNvPr id="13316" name="Picture 4" descr="i?id=4018690-6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8764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YAkutiy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766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800x600_1325852455_min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800x600_1325852455_min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8640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212</TotalTime>
  <Words>296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Вершина горы</vt:lpstr>
      <vt:lpstr>Слайд 1</vt:lpstr>
      <vt:lpstr>Борьба с коррупцией: от слов к делу.</vt:lpstr>
      <vt:lpstr>Ты – гражданин России!</vt:lpstr>
      <vt:lpstr>Что такое коррупция? </vt:lpstr>
      <vt:lpstr>С какими её проявлениями вы сталкивались? </vt:lpstr>
      <vt:lpstr>Положительные примеры борьбы с коррупцией. </vt:lpstr>
      <vt:lpstr>Какие организации ведут борьбу с коррупцией? </vt:lpstr>
      <vt:lpstr>И ты можешь остановить коррупцию!</vt:lpstr>
      <vt:lpstr>Каким образом простые граждане могут бороться с коррупцией? </vt:lpstr>
      <vt:lpstr>Только вместе можно добиться положительных результатов в борьбе с коррупцией.</vt:lpstr>
      <vt:lpstr>Только вместе мы можем победить коррупцию.</vt:lpstr>
      <vt:lpstr>Не будь равнодушным!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гкгк74</dc:creator>
  <cp:lastModifiedBy>Гульвира Ашурбекова</cp:lastModifiedBy>
  <cp:revision>21</cp:revision>
  <cp:lastPrinted>1601-01-01T00:00:00Z</cp:lastPrinted>
  <dcterms:created xsi:type="dcterms:W3CDTF">2013-02-09T07:02:45Z</dcterms:created>
  <dcterms:modified xsi:type="dcterms:W3CDTF">2023-01-18T14:40:27Z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