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3" r:id="rId2"/>
    <p:sldId id="256" r:id="rId3"/>
    <p:sldId id="269" r:id="rId4"/>
    <p:sldId id="257" r:id="rId5"/>
    <p:sldId id="258" r:id="rId6"/>
    <p:sldId id="259" r:id="rId7"/>
    <p:sldId id="263" r:id="rId8"/>
    <p:sldId id="272" r:id="rId9"/>
    <p:sldId id="265" r:id="rId10"/>
    <p:sldId id="267" r:id="rId11"/>
    <p:sldId id="270" r:id="rId12"/>
    <p:sldId id="26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717" autoAdjust="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3379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79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79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379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3379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380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33801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2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3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4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5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80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380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3380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0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81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81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38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3816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817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2D1A4C5-5A9C-4C70-B240-E85143B6B4E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3818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89AEB-D6E8-4A72-8BC9-5BBB4A7683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791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6276-7FB5-4107-9892-3DDC0E12C5D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012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5FCE0-BA4D-43AF-B804-6A01C3DD21B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398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8F28E-FE02-4549-AA63-44DA101BFE9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035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ADEA47-569D-4C4A-B6E1-E80F4092180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972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24BE0-BC5C-4917-8341-E9CA0227E4D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2390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DB20E-60DB-4FB4-8435-2145E12F7F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6795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D3CB1-0BDE-485A-B727-CE3E32411A4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2687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63676-3FD3-4694-8CE2-71D5FE6337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626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EAE96A-B7CE-40F0-8C70-A9903DD9215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5535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277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7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77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2774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3277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277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3277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7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7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8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278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278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3278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8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8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8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8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278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79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79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279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279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3279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A57F2DB-1F2B-498E-9948-18A2F1BFEA5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30480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ГКОУ РД </a:t>
            </a:r>
            <a:r>
              <a:rPr lang="ru-RU" sz="2000" dirty="0" smtClean="0"/>
              <a:t>К</a:t>
            </a:r>
            <a:r>
              <a:rPr lang="ru-RU" sz="2000" dirty="0" smtClean="0"/>
              <a:t>излярская гимназия-интернат «Культура мира»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7086600" y="6096000"/>
            <a:ext cx="18425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Воспитатель: </a:t>
            </a:r>
          </a:p>
          <a:p>
            <a:r>
              <a:rPr lang="ru-RU" dirty="0" smtClean="0"/>
              <a:t>Акмурзаева Г.С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066800"/>
            <a:ext cx="6343200" cy="47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05800" cy="2087562"/>
          </a:xfrm>
        </p:spPr>
        <p:txBody>
          <a:bodyPr/>
          <a:lstStyle/>
          <a:p>
            <a:r>
              <a:rPr lang="ru-RU" sz="4000">
                <a:solidFill>
                  <a:srgbClr val="FF3300"/>
                </a:solidFill>
              </a:rPr>
              <a:t>Только вместе</a:t>
            </a:r>
            <a:r>
              <a:rPr lang="ru-RU" sz="4000"/>
              <a:t> можно добиться положительных результатов в борьбе с коррупцией.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317103"/>
            <a:ext cx="7620000" cy="4312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FF3300"/>
                </a:solidFill>
              </a:rPr>
              <a:t>Только вместе</a:t>
            </a:r>
            <a:r>
              <a:rPr lang="ru-RU" sz="4000"/>
              <a:t> мы можем победить коррупцию.</a:t>
            </a:r>
          </a:p>
        </p:txBody>
      </p:sp>
      <p:pic>
        <p:nvPicPr>
          <p:cNvPr id="28676" name="Picture 4" descr="main_heroes-570x35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2205038"/>
            <a:ext cx="5429250" cy="33401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FF3300"/>
                </a:solidFill>
              </a:rPr>
              <a:t>Не будь равнодушным!</a:t>
            </a:r>
          </a:p>
        </p:txBody>
      </p:sp>
      <p:pic>
        <p:nvPicPr>
          <p:cNvPr id="26629" name="Picture 5" descr="%D0%B1%D1%83%D0%B4%D1%8C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8150" y="1600200"/>
            <a:ext cx="3186113" cy="449580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Борьба с коррупцией: от слов к делу.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800"/>
              <a:t>Выполнила ученица 8 класса МКОУ «Нарышкинская СОШ» Тепло-Огаревского района Шарикова Диана – 14.01.1999 г.р..</a:t>
            </a:r>
          </a:p>
          <a:p>
            <a:pPr>
              <a:lnSpc>
                <a:spcPct val="80000"/>
              </a:lnSpc>
            </a:pPr>
            <a:r>
              <a:rPr lang="ru-RU" sz="1800"/>
              <a:t>Тел.: 8(48755)42195.</a:t>
            </a:r>
          </a:p>
          <a:p>
            <a:pPr>
              <a:lnSpc>
                <a:spcPct val="80000"/>
              </a:lnSpc>
            </a:pPr>
            <a:r>
              <a:rPr lang="en-US" sz="1800"/>
              <a:t>e</a:t>
            </a:r>
            <a:r>
              <a:rPr lang="ru-RU" sz="1800"/>
              <a:t>-</a:t>
            </a:r>
            <a:r>
              <a:rPr lang="en-US" sz="1800"/>
              <a:t>mail</a:t>
            </a:r>
            <a:r>
              <a:rPr lang="ru-RU" sz="1800"/>
              <a:t>:</a:t>
            </a:r>
            <a:r>
              <a:rPr lang="en-US" sz="2000"/>
              <a:t>kuznez17@yandex</a:t>
            </a:r>
            <a:r>
              <a:rPr lang="ru-RU" sz="2000"/>
              <a:t>.</a:t>
            </a:r>
            <a:r>
              <a:rPr lang="en-US" sz="2000"/>
              <a:t>ru</a:t>
            </a:r>
            <a:r>
              <a:rPr lang="ru-RU" sz="2800"/>
              <a:t> </a:t>
            </a:r>
            <a:endParaRPr lang="ru-RU" sz="1800"/>
          </a:p>
          <a:p>
            <a:pPr>
              <a:lnSpc>
                <a:spcPct val="80000"/>
              </a:lnSpc>
            </a:pPr>
            <a:r>
              <a:rPr lang="ru-RU" sz="1800"/>
              <a:t>Учитель: Козырь Юрий Дмитриевич.</a:t>
            </a:r>
          </a:p>
        </p:txBody>
      </p:sp>
      <p:pic>
        <p:nvPicPr>
          <p:cNvPr id="4101" name="Picture 5" descr="1332942969_stopkorruptsiya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04800"/>
            <a:ext cx="19812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Ты – гражданин России!</a:t>
            </a:r>
          </a:p>
        </p:txBody>
      </p:sp>
      <p:pic>
        <p:nvPicPr>
          <p:cNvPr id="27652" name="Picture 4" descr="x_c736cc5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9363" y="1695450"/>
            <a:ext cx="4105275" cy="43037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такое коррупция?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400" b="1"/>
              <a:t>Федеральный закон РФ от 25.12.2008 N 273-ФЗ "О противодействии коррупции."</a:t>
            </a:r>
            <a:endParaRPr lang="ru-RU" sz="2400"/>
          </a:p>
          <a:p>
            <a:pPr>
              <a:lnSpc>
                <a:spcPct val="80000"/>
              </a:lnSpc>
            </a:pPr>
            <a:r>
              <a:rPr lang="ru-RU" sz="2400"/>
              <a:t>В соответствии с Законом </a:t>
            </a:r>
            <a:r>
              <a:rPr lang="ru-RU" sz="2400">
                <a:solidFill>
                  <a:schemeClr val="accent2"/>
                </a:solidFill>
              </a:rPr>
              <a:t>коррупция представляет собой</a:t>
            </a:r>
            <a:r>
              <a:rPr lang="ru-RU" sz="2400"/>
              <a:t> </a:t>
            </a:r>
            <a:r>
              <a:rPr lang="ru-RU" sz="2400">
                <a:solidFill>
                  <a:srgbClr val="FF3300"/>
                </a:solidFill>
              </a:rPr>
              <a:t>злоупотребление служебным положением, дачу и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</a:t>
            </a:r>
            <a:r>
              <a:rPr lang="ru-RU" sz="2400"/>
              <a:t> </a:t>
            </a:r>
            <a:r>
              <a:rPr lang="ru-RU" sz="2400">
                <a:solidFill>
                  <a:schemeClr val="folHlink"/>
                </a:solidFill>
              </a:rPr>
              <a:t>в целях получения выгоды</a:t>
            </a:r>
            <a:r>
              <a:rPr lang="ru-RU" sz="2400"/>
              <a:t>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лицами. </a:t>
            </a:r>
          </a:p>
        </p:txBody>
      </p:sp>
      <p:pic>
        <p:nvPicPr>
          <p:cNvPr id="5124" name="Picture 4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9747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С какими её проявлениями вы сталкивались?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ru-RU"/>
              <a:t>Может быть с: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r>
              <a:rPr lang="ru-RU"/>
              <a:t>или с</a:t>
            </a:r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pic>
        <p:nvPicPr>
          <p:cNvPr id="6148" name="Picture 4" descr="i?id=42638500-18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524000"/>
            <a:ext cx="25431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prisvoenie_deneg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2800"/>
            <a:ext cx="3048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i?id=15874980-54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352800"/>
            <a:ext cx="3505200" cy="254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Положительные примеры борьбы с коррупцией. </a:t>
            </a:r>
          </a:p>
        </p:txBody>
      </p:sp>
      <p:pic>
        <p:nvPicPr>
          <p:cNvPr id="7172" name="Picture 4" descr="i?id=210063543-07-72&amp;n=2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057400"/>
            <a:ext cx="2667000" cy="2000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3" name="Picture 5" descr="ac403d550293bf645afc55f443e51c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00200"/>
            <a:ext cx="3162300" cy="261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43a5bd51f9b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1250"/>
            <a:ext cx="25146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 descr="i?id=181469726-59-72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68630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1302798117_0_5cbde_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05000"/>
            <a:ext cx="2362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 descr="C7952815-999A-4EBC-80B7-B541451B706C_mw800_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267200"/>
            <a:ext cx="243840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Какие организации ведут борьбу с коррупцией?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i="1" u="sng"/>
              <a:t>Комиссия Государственной Думы Федерального Собрания Российской Федерации по противодействию коррупции.</a:t>
            </a:r>
            <a:r>
              <a:rPr lang="ru-RU" sz="2000" i="1"/>
              <a:t> </a:t>
            </a:r>
          </a:p>
          <a:p>
            <a:pPr>
              <a:lnSpc>
                <a:spcPct val="80000"/>
              </a:lnSpc>
            </a:pPr>
            <a:r>
              <a:rPr lang="ru-RU" sz="2000" i="1" u="sng"/>
              <a:t>Центр антикоррупционных исследований и инициатив «Трансперенси Интернешнл-Р».</a:t>
            </a:r>
          </a:p>
          <a:p>
            <a:pPr>
              <a:lnSpc>
                <a:spcPct val="80000"/>
              </a:lnSpc>
            </a:pPr>
            <a:r>
              <a:rPr lang="ru-RU" sz="2000" i="1" u="sng"/>
              <a:t>Межрегиональное Общественное Движение «Против коррупции» (МОД).</a:t>
            </a:r>
          </a:p>
          <a:p>
            <a:pPr>
              <a:lnSpc>
                <a:spcPct val="80000"/>
              </a:lnSpc>
            </a:pPr>
            <a:r>
              <a:rPr lang="ru-RU" sz="2000" i="1" u="sng"/>
              <a:t>Региональный общественный фонд «Информатика для демократии» (Фонд ИНДЕМ).</a:t>
            </a:r>
          </a:p>
          <a:p>
            <a:pPr>
              <a:lnSpc>
                <a:spcPct val="80000"/>
              </a:lnSpc>
            </a:pPr>
            <a:r>
              <a:rPr lang="ru-RU" sz="2000" i="1" u="sng"/>
              <a:t>Межрегиональная общественная организация «Общественный антикоррупционный комитет»( МОО).</a:t>
            </a:r>
          </a:p>
          <a:p>
            <a:pPr>
              <a:lnSpc>
                <a:spcPct val="80000"/>
              </a:lnSpc>
            </a:pPr>
            <a:r>
              <a:rPr lang="ru-RU" sz="2000" i="1" u="sng"/>
              <a:t>Общероссийская общественная организация "Общественная комиссия по борьбе с коррупцией».</a:t>
            </a:r>
          </a:p>
          <a:p>
            <a:pPr>
              <a:lnSpc>
                <a:spcPct val="80000"/>
              </a:lnSpc>
            </a:pPr>
            <a:r>
              <a:rPr lang="ru-RU" sz="2000" i="1" u="sng"/>
              <a:t>Генеральная прокуратура Российской Федерации.</a:t>
            </a:r>
          </a:p>
          <a:p>
            <a:pPr>
              <a:lnSpc>
                <a:spcPct val="80000"/>
              </a:lnSpc>
            </a:pPr>
            <a:endParaRPr lang="ru-RU" sz="2000" i="1"/>
          </a:p>
        </p:txBody>
      </p:sp>
      <p:pic>
        <p:nvPicPr>
          <p:cNvPr id="11268" name="Picture 4" descr="BlobSer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426075"/>
            <a:ext cx="3200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И ты можешь остановить коррупцию!</a:t>
            </a:r>
          </a:p>
        </p:txBody>
      </p:sp>
      <p:pic>
        <p:nvPicPr>
          <p:cNvPr id="30724" name="Picture 4" descr="1208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52725" y="2033588"/>
            <a:ext cx="3638550" cy="355123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/>
              <a:t>Каким образом простые граждане могут бороться с коррупцией?</a:t>
            </a:r>
            <a:r>
              <a:rPr lang="ru-RU" sz="4000"/>
              <a:t>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Принимать участие в выбрах.</a:t>
            </a:r>
          </a:p>
          <a:p>
            <a:endParaRPr lang="ru-RU"/>
          </a:p>
          <a:p>
            <a:r>
              <a:rPr lang="ru-RU"/>
              <a:t>Проводить разъяснительную работу среди населения.</a:t>
            </a:r>
          </a:p>
          <a:p>
            <a:endParaRPr lang="ru-RU"/>
          </a:p>
          <a:p>
            <a:endParaRPr lang="ru-RU"/>
          </a:p>
          <a:p>
            <a:r>
              <a:rPr lang="ru-RU"/>
              <a:t>Сообщать в соответствующие органы.</a:t>
            </a:r>
          </a:p>
          <a:p>
            <a:pPr>
              <a:buFontTx/>
              <a:buNone/>
            </a:pPr>
            <a:endParaRPr lang="ru-RU"/>
          </a:p>
        </p:txBody>
      </p:sp>
      <p:pic>
        <p:nvPicPr>
          <p:cNvPr id="13316" name="Picture 4" descr="i?id=4018690-67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676400"/>
            <a:ext cx="187642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YAkutiya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27660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800x600_1325852455_min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486400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800x600_1325852455_min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486400"/>
            <a:ext cx="14478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theme/theme1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212</TotalTime>
  <Words>296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Вершина горы</vt:lpstr>
      <vt:lpstr>Слайд 1</vt:lpstr>
      <vt:lpstr>Борьба с коррупцией: от слов к делу.</vt:lpstr>
      <vt:lpstr>Ты – гражданин России!</vt:lpstr>
      <vt:lpstr>Что такое коррупция? </vt:lpstr>
      <vt:lpstr>С какими её проявлениями вы сталкивались? </vt:lpstr>
      <vt:lpstr>Положительные примеры борьбы с коррупцией. </vt:lpstr>
      <vt:lpstr>Какие организации ведут борьбу с коррупцией? </vt:lpstr>
      <vt:lpstr>И ты можешь остановить коррупцию!</vt:lpstr>
      <vt:lpstr>Каким образом простые граждане могут бороться с коррупцией? </vt:lpstr>
      <vt:lpstr>Только вместе можно добиться положительных результатов в борьбе с коррупцией.</vt:lpstr>
      <vt:lpstr>Только вместе мы можем победить коррупцию.</vt:lpstr>
      <vt:lpstr>Не будь равнодушным!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гкгк74</dc:creator>
  <cp:lastModifiedBy>Гульвира Ашурбекова</cp:lastModifiedBy>
  <cp:revision>21</cp:revision>
  <cp:lastPrinted>1601-01-01T00:00:00Z</cp:lastPrinted>
  <dcterms:created xsi:type="dcterms:W3CDTF">2013-02-09T07:02:45Z</dcterms:created>
  <dcterms:modified xsi:type="dcterms:W3CDTF">2023-01-18T14:40:27Z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