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73" r:id="rId2"/>
    <p:sldId id="256" r:id="rId3"/>
    <p:sldId id="269" r:id="rId4"/>
    <p:sldId id="257" r:id="rId5"/>
    <p:sldId id="258" r:id="rId6"/>
    <p:sldId id="259" r:id="rId7"/>
    <p:sldId id="263" r:id="rId8"/>
    <p:sldId id="272" r:id="rId9"/>
    <p:sldId id="265" r:id="rId10"/>
    <p:sldId id="267" r:id="rId11"/>
    <p:sldId id="270" r:id="rId12"/>
    <p:sldId id="268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33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 autoAdjust="0"/>
    <p:restoredTop sz="94717" autoAdjust="0"/>
  </p:normalViewPr>
  <p:slideViewPr>
    <p:cSldViewPr>
      <p:cViewPr>
        <p:scale>
          <a:sx n="100" d="100"/>
          <a:sy n="100" d="100"/>
        </p:scale>
        <p:origin x="-294" y="-1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794" name="Group 2"/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33795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3796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3797" name="Freeform 5"/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>
              <a:gd name="T0" fmla="*/ 5748 w 5748"/>
              <a:gd name="T1" fmla="*/ 246 h 246"/>
              <a:gd name="T2" fmla="*/ 0 w 5748"/>
              <a:gd name="T3" fmla="*/ 246 h 246"/>
              <a:gd name="T4" fmla="*/ 0 w 5748"/>
              <a:gd name="T5" fmla="*/ 0 h 246"/>
              <a:gd name="T6" fmla="*/ 5748 w 5748"/>
              <a:gd name="T7" fmla="*/ 0 h 246"/>
              <a:gd name="T8" fmla="*/ 5748 w 5748"/>
              <a:gd name="T9" fmla="*/ 246 h 246"/>
              <a:gd name="T10" fmla="*/ 5748 w 5748"/>
              <a:gd name="T11" fmla="*/ 246 h 2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33798" name="Group 6"/>
          <p:cNvGrpSpPr>
            <a:grpSpLocks/>
          </p:cNvGrpSpPr>
          <p:nvPr/>
        </p:nvGrpSpPr>
        <p:grpSpPr bwMode="auto">
          <a:xfrm>
            <a:off x="-1588" y="6034088"/>
            <a:ext cx="7845426" cy="850900"/>
            <a:chOff x="0" y="3792"/>
            <a:chExt cx="4942" cy="536"/>
          </a:xfrm>
        </p:grpSpPr>
        <p:sp>
          <p:nvSpPr>
            <p:cNvPr id="33799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>
                <a:gd name="T0" fmla="*/ 3132 w 3240"/>
                <a:gd name="T1" fmla="*/ 469 h 536"/>
                <a:gd name="T2" fmla="*/ 2995 w 3240"/>
                <a:gd name="T3" fmla="*/ 395 h 536"/>
                <a:gd name="T4" fmla="*/ 2911 w 3240"/>
                <a:gd name="T5" fmla="*/ 375 h 536"/>
                <a:gd name="T6" fmla="*/ 2678 w 3240"/>
                <a:gd name="T7" fmla="*/ 228 h 536"/>
                <a:gd name="T8" fmla="*/ 2553 w 3240"/>
                <a:gd name="T9" fmla="*/ 74 h 536"/>
                <a:gd name="T10" fmla="*/ 2457 w 3240"/>
                <a:gd name="T11" fmla="*/ 7 h 536"/>
                <a:gd name="T12" fmla="*/ 2403 w 3240"/>
                <a:gd name="T13" fmla="*/ 47 h 536"/>
                <a:gd name="T14" fmla="*/ 2289 w 3240"/>
                <a:gd name="T15" fmla="*/ 74 h 536"/>
                <a:gd name="T16" fmla="*/ 2134 w 3240"/>
                <a:gd name="T17" fmla="*/ 74 h 536"/>
                <a:gd name="T18" fmla="*/ 2044 w 3240"/>
                <a:gd name="T19" fmla="*/ 128 h 536"/>
                <a:gd name="T20" fmla="*/ 1775 w 3240"/>
                <a:gd name="T21" fmla="*/ 222 h 536"/>
                <a:gd name="T22" fmla="*/ 1602 w 3240"/>
                <a:gd name="T23" fmla="*/ 181 h 536"/>
                <a:gd name="T24" fmla="*/ 1560 w 3240"/>
                <a:gd name="T25" fmla="*/ 101 h 536"/>
                <a:gd name="T26" fmla="*/ 1542 w 3240"/>
                <a:gd name="T27" fmla="*/ 87 h 536"/>
                <a:gd name="T28" fmla="*/ 1446 w 3240"/>
                <a:gd name="T29" fmla="*/ 60 h 536"/>
                <a:gd name="T30" fmla="*/ 1375 w 3240"/>
                <a:gd name="T31" fmla="*/ 74 h 536"/>
                <a:gd name="T32" fmla="*/ 1309 w 3240"/>
                <a:gd name="T33" fmla="*/ 87 h 536"/>
                <a:gd name="T34" fmla="*/ 1243 w 3240"/>
                <a:gd name="T35" fmla="*/ 13 h 536"/>
                <a:gd name="T36" fmla="*/ 1225 w 3240"/>
                <a:gd name="T37" fmla="*/ 0 h 536"/>
                <a:gd name="T38" fmla="*/ 1189 w 3240"/>
                <a:gd name="T39" fmla="*/ 0 h 536"/>
                <a:gd name="T40" fmla="*/ 1106 w 3240"/>
                <a:gd name="T41" fmla="*/ 34 h 536"/>
                <a:gd name="T42" fmla="*/ 1106 w 3240"/>
                <a:gd name="T43" fmla="*/ 34 h 536"/>
                <a:gd name="T44" fmla="*/ 1094 w 3240"/>
                <a:gd name="T45" fmla="*/ 40 h 536"/>
                <a:gd name="T46" fmla="*/ 1070 w 3240"/>
                <a:gd name="T47" fmla="*/ 54 h 536"/>
                <a:gd name="T48" fmla="*/ 1034 w 3240"/>
                <a:gd name="T49" fmla="*/ 74 h 536"/>
                <a:gd name="T50" fmla="*/ 1004 w 3240"/>
                <a:gd name="T51" fmla="*/ 74 h 536"/>
                <a:gd name="T52" fmla="*/ 986 w 3240"/>
                <a:gd name="T53" fmla="*/ 74 h 536"/>
                <a:gd name="T54" fmla="*/ 956 w 3240"/>
                <a:gd name="T55" fmla="*/ 81 h 536"/>
                <a:gd name="T56" fmla="*/ 920 w 3240"/>
                <a:gd name="T57" fmla="*/ 94 h 536"/>
                <a:gd name="T58" fmla="*/ 884 w 3240"/>
                <a:gd name="T59" fmla="*/ 107 h 536"/>
                <a:gd name="T60" fmla="*/ 843 w 3240"/>
                <a:gd name="T61" fmla="*/ 128 h 536"/>
                <a:gd name="T62" fmla="*/ 813 w 3240"/>
                <a:gd name="T63" fmla="*/ 141 h 536"/>
                <a:gd name="T64" fmla="*/ 789 w 3240"/>
                <a:gd name="T65" fmla="*/ 148 h 536"/>
                <a:gd name="T66" fmla="*/ 783 w 3240"/>
                <a:gd name="T67" fmla="*/ 154 h 536"/>
                <a:gd name="T68" fmla="*/ 556 w 3240"/>
                <a:gd name="T69" fmla="*/ 228 h 536"/>
                <a:gd name="T70" fmla="*/ 394 w 3240"/>
                <a:gd name="T71" fmla="*/ 294 h 536"/>
                <a:gd name="T72" fmla="*/ 107 w 3240"/>
                <a:gd name="T73" fmla="*/ 462 h 536"/>
                <a:gd name="T74" fmla="*/ 0 w 3240"/>
                <a:gd name="T75" fmla="*/ 536 h 536"/>
                <a:gd name="T76" fmla="*/ 3240 w 3240"/>
                <a:gd name="T77" fmla="*/ 536 h 536"/>
                <a:gd name="T78" fmla="*/ 3132 w 3240"/>
                <a:gd name="T79" fmla="*/ 469 h 536"/>
                <a:gd name="T80" fmla="*/ 3132 w 3240"/>
                <a:gd name="T81" fmla="*/ 469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33800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33801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>
                  <a:gd name="T0" fmla="*/ 636 w 994"/>
                  <a:gd name="T1" fmla="*/ 373 h 529"/>
                  <a:gd name="T2" fmla="*/ 495 w 994"/>
                  <a:gd name="T3" fmla="*/ 370 h 529"/>
                  <a:gd name="T4" fmla="*/ 280 w 994"/>
                  <a:gd name="T5" fmla="*/ 249 h 529"/>
                  <a:gd name="T6" fmla="*/ 127 w 994"/>
                  <a:gd name="T7" fmla="*/ 66 h 529"/>
                  <a:gd name="T8" fmla="*/ 0 w 994"/>
                  <a:gd name="T9" fmla="*/ 0 h 529"/>
                  <a:gd name="T10" fmla="*/ 22 w 994"/>
                  <a:gd name="T11" fmla="*/ 26 h 529"/>
                  <a:gd name="T12" fmla="*/ 0 w 994"/>
                  <a:gd name="T13" fmla="*/ 65 h 529"/>
                  <a:gd name="T14" fmla="*/ 30 w 994"/>
                  <a:gd name="T15" fmla="*/ 119 h 529"/>
                  <a:gd name="T16" fmla="*/ 75 w 994"/>
                  <a:gd name="T17" fmla="*/ 243 h 529"/>
                  <a:gd name="T18" fmla="*/ 45 w 994"/>
                  <a:gd name="T19" fmla="*/ 422 h 529"/>
                  <a:gd name="T20" fmla="*/ 200 w 994"/>
                  <a:gd name="T21" fmla="*/ 329 h 529"/>
                  <a:gd name="T22" fmla="*/ 592 w 994"/>
                  <a:gd name="T23" fmla="*/ 527 h 529"/>
                  <a:gd name="T24" fmla="*/ 994 w 994"/>
                  <a:gd name="T25" fmla="*/ 529 h 529"/>
                  <a:gd name="T26" fmla="*/ 828 w 994"/>
                  <a:gd name="T27" fmla="*/ 473 h 529"/>
                  <a:gd name="T28" fmla="*/ 636 w 994"/>
                  <a:gd name="T29" fmla="*/ 373 h 5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802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18 h 353"/>
                  <a:gd name="T4" fmla="*/ 24 w 186"/>
                  <a:gd name="T5" fmla="*/ 30 h 353"/>
                  <a:gd name="T6" fmla="*/ 18 w 186"/>
                  <a:gd name="T7" fmla="*/ 66 h 353"/>
                  <a:gd name="T8" fmla="*/ 42 w 186"/>
                  <a:gd name="T9" fmla="*/ 114 h 353"/>
                  <a:gd name="T10" fmla="*/ 48 w 186"/>
                  <a:gd name="T11" fmla="*/ 162 h 353"/>
                  <a:gd name="T12" fmla="*/ 0 w 186"/>
                  <a:gd name="T13" fmla="*/ 353 h 353"/>
                  <a:gd name="T14" fmla="*/ 54 w 186"/>
                  <a:gd name="T15" fmla="*/ 233 h 353"/>
                  <a:gd name="T16" fmla="*/ 84 w 186"/>
                  <a:gd name="T17" fmla="*/ 216 h 353"/>
                  <a:gd name="T18" fmla="*/ 126 w 186"/>
                  <a:gd name="T19" fmla="*/ 126 h 353"/>
                  <a:gd name="T20" fmla="*/ 144 w 186"/>
                  <a:gd name="T21" fmla="*/ 120 h 353"/>
                  <a:gd name="T22" fmla="*/ 144 w 186"/>
                  <a:gd name="T23" fmla="*/ 90 h 353"/>
                  <a:gd name="T24" fmla="*/ 186 w 186"/>
                  <a:gd name="T25" fmla="*/ 66 h 353"/>
                  <a:gd name="T26" fmla="*/ 162 w 186"/>
                  <a:gd name="T27" fmla="*/ 60 h 353"/>
                  <a:gd name="T28" fmla="*/ 36 w 186"/>
                  <a:gd name="T29" fmla="*/ 0 h 353"/>
                  <a:gd name="T30" fmla="*/ 36 w 186"/>
                  <a:gd name="T31" fmla="*/ 0 h 3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803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804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6 h 66"/>
                  <a:gd name="T8" fmla="*/ 6 w 155"/>
                  <a:gd name="T9" fmla="*/ 18 h 66"/>
                  <a:gd name="T10" fmla="*/ 0 w 155"/>
                  <a:gd name="T11" fmla="*/ 24 h 66"/>
                  <a:gd name="T12" fmla="*/ 78 w 155"/>
                  <a:gd name="T13" fmla="*/ 60 h 66"/>
                  <a:gd name="T14" fmla="*/ 96 w 155"/>
                  <a:gd name="T15" fmla="*/ 42 h 66"/>
                  <a:gd name="T16" fmla="*/ 155 w 155"/>
                  <a:gd name="T17" fmla="*/ 66 h 66"/>
                  <a:gd name="T18" fmla="*/ 126 w 155"/>
                  <a:gd name="T19" fmla="*/ 24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805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36 h 72"/>
                  <a:gd name="T2" fmla="*/ 0 w 42"/>
                  <a:gd name="T3" fmla="*/ 18 h 72"/>
                  <a:gd name="T4" fmla="*/ 12 w 42"/>
                  <a:gd name="T5" fmla="*/ 6 h 72"/>
                  <a:gd name="T6" fmla="*/ 0 w 42"/>
                  <a:gd name="T7" fmla="*/ 6 h 72"/>
                  <a:gd name="T8" fmla="*/ 12 w 42"/>
                  <a:gd name="T9" fmla="*/ 6 h 72"/>
                  <a:gd name="T10" fmla="*/ 24 w 42"/>
                  <a:gd name="T11" fmla="*/ 6 h 72"/>
                  <a:gd name="T12" fmla="*/ 36 w 42"/>
                  <a:gd name="T13" fmla="*/ 6 h 72"/>
                  <a:gd name="T14" fmla="*/ 42 w 42"/>
                  <a:gd name="T15" fmla="*/ 0 h 72"/>
                  <a:gd name="T16" fmla="*/ 30 w 42"/>
                  <a:gd name="T17" fmla="*/ 18 h 72"/>
                  <a:gd name="T18" fmla="*/ 42 w 42"/>
                  <a:gd name="T19" fmla="*/ 48 h 72"/>
                  <a:gd name="T20" fmla="*/ 12 w 42"/>
                  <a:gd name="T21" fmla="*/ 72 h 72"/>
                  <a:gd name="T22" fmla="*/ 6 w 42"/>
                  <a:gd name="T23" fmla="*/ 36 h 72"/>
                  <a:gd name="T24" fmla="*/ 6 w 42"/>
                  <a:gd name="T25" fmla="*/ 36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33806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>
                <a:gd name="T0" fmla="*/ 3976 w 3976"/>
                <a:gd name="T1" fmla="*/ 527 h 527"/>
                <a:gd name="T2" fmla="*/ 3970 w 3976"/>
                <a:gd name="T3" fmla="*/ 527 h 527"/>
                <a:gd name="T4" fmla="*/ 3844 w 3976"/>
                <a:gd name="T5" fmla="*/ 509 h 527"/>
                <a:gd name="T6" fmla="*/ 2487 w 3976"/>
                <a:gd name="T7" fmla="*/ 305 h 527"/>
                <a:gd name="T8" fmla="*/ 2039 w 3976"/>
                <a:gd name="T9" fmla="*/ 36 h 527"/>
                <a:gd name="T10" fmla="*/ 1907 w 3976"/>
                <a:gd name="T11" fmla="*/ 24 h 527"/>
                <a:gd name="T12" fmla="*/ 1883 w 3976"/>
                <a:gd name="T13" fmla="*/ 54 h 527"/>
                <a:gd name="T14" fmla="*/ 1859 w 3976"/>
                <a:gd name="T15" fmla="*/ 54 h 527"/>
                <a:gd name="T16" fmla="*/ 1830 w 3976"/>
                <a:gd name="T17" fmla="*/ 30 h 527"/>
                <a:gd name="T18" fmla="*/ 1704 w 3976"/>
                <a:gd name="T19" fmla="*/ 102 h 527"/>
                <a:gd name="T20" fmla="*/ 1608 w 3976"/>
                <a:gd name="T21" fmla="*/ 126 h 527"/>
                <a:gd name="T22" fmla="*/ 1561 w 3976"/>
                <a:gd name="T23" fmla="*/ 132 h 527"/>
                <a:gd name="T24" fmla="*/ 1495 w 3976"/>
                <a:gd name="T25" fmla="*/ 102 h 527"/>
                <a:gd name="T26" fmla="*/ 1357 w 3976"/>
                <a:gd name="T27" fmla="*/ 126 h 527"/>
                <a:gd name="T28" fmla="*/ 1285 w 3976"/>
                <a:gd name="T29" fmla="*/ 24 h 527"/>
                <a:gd name="T30" fmla="*/ 1280 w 3976"/>
                <a:gd name="T31" fmla="*/ 18 h 527"/>
                <a:gd name="T32" fmla="*/ 1262 w 3976"/>
                <a:gd name="T33" fmla="*/ 12 h 527"/>
                <a:gd name="T34" fmla="*/ 1238 w 3976"/>
                <a:gd name="T35" fmla="*/ 6 h 527"/>
                <a:gd name="T36" fmla="*/ 1220 w 3976"/>
                <a:gd name="T37" fmla="*/ 0 h 527"/>
                <a:gd name="T38" fmla="*/ 1196 w 3976"/>
                <a:gd name="T39" fmla="*/ 0 h 527"/>
                <a:gd name="T40" fmla="*/ 1166 w 3976"/>
                <a:gd name="T41" fmla="*/ 0 h 527"/>
                <a:gd name="T42" fmla="*/ 1142 w 3976"/>
                <a:gd name="T43" fmla="*/ 0 h 527"/>
                <a:gd name="T44" fmla="*/ 1136 w 3976"/>
                <a:gd name="T45" fmla="*/ 0 h 527"/>
                <a:gd name="T46" fmla="*/ 1130 w 3976"/>
                <a:gd name="T47" fmla="*/ 0 h 527"/>
                <a:gd name="T48" fmla="*/ 1124 w 3976"/>
                <a:gd name="T49" fmla="*/ 6 h 527"/>
                <a:gd name="T50" fmla="*/ 1118 w 3976"/>
                <a:gd name="T51" fmla="*/ 12 h 527"/>
                <a:gd name="T52" fmla="*/ 1100 w 3976"/>
                <a:gd name="T53" fmla="*/ 18 h 527"/>
                <a:gd name="T54" fmla="*/ 1088 w 3976"/>
                <a:gd name="T55" fmla="*/ 18 h 527"/>
                <a:gd name="T56" fmla="*/ 1070 w 3976"/>
                <a:gd name="T57" fmla="*/ 24 h 527"/>
                <a:gd name="T58" fmla="*/ 1052 w 3976"/>
                <a:gd name="T59" fmla="*/ 30 h 527"/>
                <a:gd name="T60" fmla="*/ 1034 w 3976"/>
                <a:gd name="T61" fmla="*/ 36 h 527"/>
                <a:gd name="T62" fmla="*/ 1028 w 3976"/>
                <a:gd name="T63" fmla="*/ 42 h 527"/>
                <a:gd name="T64" fmla="*/ 969 w 3976"/>
                <a:gd name="T65" fmla="*/ 60 h 527"/>
                <a:gd name="T66" fmla="*/ 921 w 3976"/>
                <a:gd name="T67" fmla="*/ 72 h 527"/>
                <a:gd name="T68" fmla="*/ 855 w 3976"/>
                <a:gd name="T69" fmla="*/ 48 h 527"/>
                <a:gd name="T70" fmla="*/ 825 w 3976"/>
                <a:gd name="T71" fmla="*/ 48 h 527"/>
                <a:gd name="T72" fmla="*/ 759 w 3976"/>
                <a:gd name="T73" fmla="*/ 72 h 527"/>
                <a:gd name="T74" fmla="*/ 735 w 3976"/>
                <a:gd name="T75" fmla="*/ 72 h 527"/>
                <a:gd name="T76" fmla="*/ 706 w 3976"/>
                <a:gd name="T77" fmla="*/ 60 h 527"/>
                <a:gd name="T78" fmla="*/ 640 w 3976"/>
                <a:gd name="T79" fmla="*/ 60 h 527"/>
                <a:gd name="T80" fmla="*/ 544 w 3976"/>
                <a:gd name="T81" fmla="*/ 72 h 527"/>
                <a:gd name="T82" fmla="*/ 389 w 3976"/>
                <a:gd name="T83" fmla="*/ 18 h 527"/>
                <a:gd name="T84" fmla="*/ 323 w 3976"/>
                <a:gd name="T85" fmla="*/ 60 h 527"/>
                <a:gd name="T86" fmla="*/ 317 w 3976"/>
                <a:gd name="T87" fmla="*/ 60 h 527"/>
                <a:gd name="T88" fmla="*/ 305 w 3976"/>
                <a:gd name="T89" fmla="*/ 72 h 527"/>
                <a:gd name="T90" fmla="*/ 287 w 3976"/>
                <a:gd name="T91" fmla="*/ 78 h 527"/>
                <a:gd name="T92" fmla="*/ 263 w 3976"/>
                <a:gd name="T93" fmla="*/ 90 h 527"/>
                <a:gd name="T94" fmla="*/ 203 w 3976"/>
                <a:gd name="T95" fmla="*/ 120 h 527"/>
                <a:gd name="T96" fmla="*/ 149 w 3976"/>
                <a:gd name="T97" fmla="*/ 150 h 527"/>
                <a:gd name="T98" fmla="*/ 78 w 3976"/>
                <a:gd name="T99" fmla="*/ 168 h 527"/>
                <a:gd name="T100" fmla="*/ 0 w 3976"/>
                <a:gd name="T101" fmla="*/ 180 h 527"/>
                <a:gd name="T102" fmla="*/ 0 w 3976"/>
                <a:gd name="T103" fmla="*/ 527 h 527"/>
                <a:gd name="T104" fmla="*/ 1010 w 3976"/>
                <a:gd name="T105" fmla="*/ 527 h 527"/>
                <a:gd name="T106" fmla="*/ 3725 w 3976"/>
                <a:gd name="T107" fmla="*/ 527 h 527"/>
                <a:gd name="T108" fmla="*/ 3976 w 3976"/>
                <a:gd name="T109" fmla="*/ 527 h 527"/>
                <a:gd name="T110" fmla="*/ 3976 w 3976"/>
                <a:gd name="T111" fmla="*/ 527 h 5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3807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33808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60 h 287"/>
                <a:gd name="T4" fmla="*/ 66 w 365"/>
                <a:gd name="T5" fmla="*/ 108 h 287"/>
                <a:gd name="T6" fmla="*/ 143 w 365"/>
                <a:gd name="T7" fmla="*/ 180 h 287"/>
                <a:gd name="T8" fmla="*/ 191 w 365"/>
                <a:gd name="T9" fmla="*/ 168 h 287"/>
                <a:gd name="T10" fmla="*/ 341 w 365"/>
                <a:gd name="T11" fmla="*/ 287 h 287"/>
                <a:gd name="T12" fmla="*/ 305 w 365"/>
                <a:gd name="T13" fmla="*/ 174 h 287"/>
                <a:gd name="T14" fmla="*/ 365 w 365"/>
                <a:gd name="T15" fmla="*/ 132 h 287"/>
                <a:gd name="T16" fmla="*/ 359 w 365"/>
                <a:gd name="T17" fmla="*/ 126 h 287"/>
                <a:gd name="T18" fmla="*/ 335 w 365"/>
                <a:gd name="T19" fmla="*/ 114 h 287"/>
                <a:gd name="T20" fmla="*/ 299 w 365"/>
                <a:gd name="T21" fmla="*/ 90 h 287"/>
                <a:gd name="T22" fmla="*/ 257 w 365"/>
                <a:gd name="T23" fmla="*/ 72 h 287"/>
                <a:gd name="T24" fmla="*/ 215 w 365"/>
                <a:gd name="T25" fmla="*/ 54 h 287"/>
                <a:gd name="T26" fmla="*/ 173 w 365"/>
                <a:gd name="T27" fmla="*/ 36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3809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3810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30 h 60"/>
                <a:gd name="T16" fmla="*/ 65 w 71"/>
                <a:gd name="T17" fmla="*/ 42 h 60"/>
                <a:gd name="T18" fmla="*/ 71 w 71"/>
                <a:gd name="T19" fmla="*/ 54 h 60"/>
                <a:gd name="T20" fmla="*/ 71 w 71"/>
                <a:gd name="T21" fmla="*/ 60 h 60"/>
                <a:gd name="T22" fmla="*/ 59 w 71"/>
                <a:gd name="T23" fmla="*/ 54 h 60"/>
                <a:gd name="T24" fmla="*/ 47 w 71"/>
                <a:gd name="T25" fmla="*/ 42 h 60"/>
                <a:gd name="T26" fmla="*/ 23 w 71"/>
                <a:gd name="T27" fmla="*/ 30 h 60"/>
                <a:gd name="T28" fmla="*/ 23 w 71"/>
                <a:gd name="T29" fmla="*/ 36 h 60"/>
                <a:gd name="T30" fmla="*/ 18 w 71"/>
                <a:gd name="T31" fmla="*/ 42 h 60"/>
                <a:gd name="T32" fmla="*/ 12 w 71"/>
                <a:gd name="T33" fmla="*/ 48 h 60"/>
                <a:gd name="T34" fmla="*/ 6 w 71"/>
                <a:gd name="T35" fmla="*/ 48 h 60"/>
                <a:gd name="T36" fmla="*/ 6 w 71"/>
                <a:gd name="T37" fmla="*/ 48 h 60"/>
                <a:gd name="T38" fmla="*/ 6 w 71"/>
                <a:gd name="T39" fmla="*/ 36 h 60"/>
                <a:gd name="T40" fmla="*/ 0 w 71"/>
                <a:gd name="T41" fmla="*/ 18 h 60"/>
                <a:gd name="T42" fmla="*/ 0 w 71"/>
                <a:gd name="T43" fmla="*/ 18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3811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54 h 162"/>
                <a:gd name="T10" fmla="*/ 96 w 161"/>
                <a:gd name="T11" fmla="*/ 60 h 162"/>
                <a:gd name="T12" fmla="*/ 102 w 161"/>
                <a:gd name="T13" fmla="*/ 72 h 162"/>
                <a:gd name="T14" fmla="*/ 108 w 161"/>
                <a:gd name="T15" fmla="*/ 84 h 162"/>
                <a:gd name="T16" fmla="*/ 120 w 161"/>
                <a:gd name="T17" fmla="*/ 96 h 162"/>
                <a:gd name="T18" fmla="*/ 143 w 161"/>
                <a:gd name="T19" fmla="*/ 114 h 162"/>
                <a:gd name="T20" fmla="*/ 155 w 161"/>
                <a:gd name="T21" fmla="*/ 138 h 162"/>
                <a:gd name="T22" fmla="*/ 161 w 161"/>
                <a:gd name="T23" fmla="*/ 156 h 162"/>
                <a:gd name="T24" fmla="*/ 161 w 161"/>
                <a:gd name="T25" fmla="*/ 162 h 162"/>
                <a:gd name="T26" fmla="*/ 96 w 161"/>
                <a:gd name="T27" fmla="*/ 102 h 162"/>
                <a:gd name="T28" fmla="*/ 30 w 161"/>
                <a:gd name="T29" fmla="*/ 54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3812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30 h 60"/>
                <a:gd name="T4" fmla="*/ 41 w 59"/>
                <a:gd name="T5" fmla="*/ 36 h 60"/>
                <a:gd name="T6" fmla="*/ 47 w 59"/>
                <a:gd name="T7" fmla="*/ 42 h 60"/>
                <a:gd name="T8" fmla="*/ 53 w 59"/>
                <a:gd name="T9" fmla="*/ 54 h 60"/>
                <a:gd name="T10" fmla="*/ 53 w 59"/>
                <a:gd name="T11" fmla="*/ 60 h 60"/>
                <a:gd name="T12" fmla="*/ 47 w 59"/>
                <a:gd name="T13" fmla="*/ 54 h 60"/>
                <a:gd name="T14" fmla="*/ 35 w 59"/>
                <a:gd name="T15" fmla="*/ 48 h 60"/>
                <a:gd name="T16" fmla="*/ 23 w 59"/>
                <a:gd name="T17" fmla="*/ 36 h 60"/>
                <a:gd name="T18" fmla="*/ 17 w 59"/>
                <a:gd name="T19" fmla="*/ 30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3813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36 h 204"/>
                <a:gd name="T2" fmla="*/ 245 w 245"/>
                <a:gd name="T3" fmla="*/ 42 h 204"/>
                <a:gd name="T4" fmla="*/ 209 w 245"/>
                <a:gd name="T5" fmla="*/ 84 h 204"/>
                <a:gd name="T6" fmla="*/ 143 w 245"/>
                <a:gd name="T7" fmla="*/ 132 h 204"/>
                <a:gd name="T8" fmla="*/ 167 w 245"/>
                <a:gd name="T9" fmla="*/ 156 h 204"/>
                <a:gd name="T10" fmla="*/ 179 w 245"/>
                <a:gd name="T11" fmla="*/ 204 h 204"/>
                <a:gd name="T12" fmla="*/ 77 w 245"/>
                <a:gd name="T13" fmla="*/ 132 h 204"/>
                <a:gd name="T14" fmla="*/ 47 w 245"/>
                <a:gd name="T15" fmla="*/ 84 h 204"/>
                <a:gd name="T16" fmla="*/ 89 w 245"/>
                <a:gd name="T17" fmla="*/ 66 h 204"/>
                <a:gd name="T18" fmla="*/ 59 w 245"/>
                <a:gd name="T19" fmla="*/ 36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36 h 204"/>
                <a:gd name="T50" fmla="*/ 233 w 245"/>
                <a:gd name="T51" fmla="*/ 36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3814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 sz="5400"/>
            </a:lvl1pPr>
          </a:lstStyle>
          <a:p>
            <a:pPr lvl="0"/>
            <a:r>
              <a:rPr lang="ru-RU" noProof="0" smtClean="0"/>
              <a:t>Образец заголовка</a:t>
            </a:r>
          </a:p>
        </p:txBody>
      </p:sp>
      <p:sp>
        <p:nvSpPr>
          <p:cNvPr id="33815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lvl="0"/>
            <a:r>
              <a:rPr lang="ru-RU" noProof="0" smtClean="0"/>
              <a:t>Образец подзаголовка</a:t>
            </a:r>
          </a:p>
        </p:txBody>
      </p:sp>
      <p:sp>
        <p:nvSpPr>
          <p:cNvPr id="33816" name="Rectangle 2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3817" name="Rectangle 2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E2D1A4C5-5A9C-4C70-B240-E85143B6B4E4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33818" name="Rectangle 2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689AEB-D6E8-4A72-8BC9-5BBB4A768325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07914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AB6276-7FB5-4107-9892-3DDC0E12C5DB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220120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85FCE0-BA4D-43AF-B804-6A01C3DD21BF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53984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08F28E-FE02-4549-AA63-44DA101BFE93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540354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ADEA47-569D-4C4A-B6E1-E80F40921803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89727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024BE0-BC5C-4917-8341-E9CA0227E4DD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862390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DDB20E-60DB-4FB4-8435-2145E12F7F53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16795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0D3CB1-0BDE-485A-B727-CE3E32411A4C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326872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763676-3FD3-4694-8CE2-71D5FE633766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646264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EAE96A-B7CE-40F0-8C70-A9903DD92150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15535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46275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770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32771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772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2773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>
              <a:gd name="T0" fmla="*/ 5748 w 5748"/>
              <a:gd name="T1" fmla="*/ 246 h 246"/>
              <a:gd name="T2" fmla="*/ 0 w 5748"/>
              <a:gd name="T3" fmla="*/ 246 h 246"/>
              <a:gd name="T4" fmla="*/ 0 w 5748"/>
              <a:gd name="T5" fmla="*/ 0 h 246"/>
              <a:gd name="T6" fmla="*/ 5748 w 5748"/>
              <a:gd name="T7" fmla="*/ 0 h 246"/>
              <a:gd name="T8" fmla="*/ 5748 w 5748"/>
              <a:gd name="T9" fmla="*/ 246 h 246"/>
              <a:gd name="T10" fmla="*/ 5748 w 5748"/>
              <a:gd name="T11" fmla="*/ 246 h 2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32774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32775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>
                <a:gd name="T0" fmla="*/ 3132 w 3240"/>
                <a:gd name="T1" fmla="*/ 469 h 536"/>
                <a:gd name="T2" fmla="*/ 2995 w 3240"/>
                <a:gd name="T3" fmla="*/ 395 h 536"/>
                <a:gd name="T4" fmla="*/ 2911 w 3240"/>
                <a:gd name="T5" fmla="*/ 375 h 536"/>
                <a:gd name="T6" fmla="*/ 2678 w 3240"/>
                <a:gd name="T7" fmla="*/ 228 h 536"/>
                <a:gd name="T8" fmla="*/ 2553 w 3240"/>
                <a:gd name="T9" fmla="*/ 74 h 536"/>
                <a:gd name="T10" fmla="*/ 2457 w 3240"/>
                <a:gd name="T11" fmla="*/ 7 h 536"/>
                <a:gd name="T12" fmla="*/ 2403 w 3240"/>
                <a:gd name="T13" fmla="*/ 47 h 536"/>
                <a:gd name="T14" fmla="*/ 2289 w 3240"/>
                <a:gd name="T15" fmla="*/ 74 h 536"/>
                <a:gd name="T16" fmla="*/ 2134 w 3240"/>
                <a:gd name="T17" fmla="*/ 74 h 536"/>
                <a:gd name="T18" fmla="*/ 2044 w 3240"/>
                <a:gd name="T19" fmla="*/ 128 h 536"/>
                <a:gd name="T20" fmla="*/ 1775 w 3240"/>
                <a:gd name="T21" fmla="*/ 222 h 536"/>
                <a:gd name="T22" fmla="*/ 1602 w 3240"/>
                <a:gd name="T23" fmla="*/ 181 h 536"/>
                <a:gd name="T24" fmla="*/ 1560 w 3240"/>
                <a:gd name="T25" fmla="*/ 101 h 536"/>
                <a:gd name="T26" fmla="*/ 1542 w 3240"/>
                <a:gd name="T27" fmla="*/ 87 h 536"/>
                <a:gd name="T28" fmla="*/ 1446 w 3240"/>
                <a:gd name="T29" fmla="*/ 60 h 536"/>
                <a:gd name="T30" fmla="*/ 1375 w 3240"/>
                <a:gd name="T31" fmla="*/ 74 h 536"/>
                <a:gd name="T32" fmla="*/ 1309 w 3240"/>
                <a:gd name="T33" fmla="*/ 87 h 536"/>
                <a:gd name="T34" fmla="*/ 1243 w 3240"/>
                <a:gd name="T35" fmla="*/ 13 h 536"/>
                <a:gd name="T36" fmla="*/ 1225 w 3240"/>
                <a:gd name="T37" fmla="*/ 0 h 536"/>
                <a:gd name="T38" fmla="*/ 1189 w 3240"/>
                <a:gd name="T39" fmla="*/ 0 h 536"/>
                <a:gd name="T40" fmla="*/ 1106 w 3240"/>
                <a:gd name="T41" fmla="*/ 34 h 536"/>
                <a:gd name="T42" fmla="*/ 1106 w 3240"/>
                <a:gd name="T43" fmla="*/ 34 h 536"/>
                <a:gd name="T44" fmla="*/ 1094 w 3240"/>
                <a:gd name="T45" fmla="*/ 40 h 536"/>
                <a:gd name="T46" fmla="*/ 1070 w 3240"/>
                <a:gd name="T47" fmla="*/ 54 h 536"/>
                <a:gd name="T48" fmla="*/ 1034 w 3240"/>
                <a:gd name="T49" fmla="*/ 74 h 536"/>
                <a:gd name="T50" fmla="*/ 1004 w 3240"/>
                <a:gd name="T51" fmla="*/ 74 h 536"/>
                <a:gd name="T52" fmla="*/ 986 w 3240"/>
                <a:gd name="T53" fmla="*/ 74 h 536"/>
                <a:gd name="T54" fmla="*/ 956 w 3240"/>
                <a:gd name="T55" fmla="*/ 81 h 536"/>
                <a:gd name="T56" fmla="*/ 920 w 3240"/>
                <a:gd name="T57" fmla="*/ 94 h 536"/>
                <a:gd name="T58" fmla="*/ 884 w 3240"/>
                <a:gd name="T59" fmla="*/ 107 h 536"/>
                <a:gd name="T60" fmla="*/ 843 w 3240"/>
                <a:gd name="T61" fmla="*/ 128 h 536"/>
                <a:gd name="T62" fmla="*/ 813 w 3240"/>
                <a:gd name="T63" fmla="*/ 141 h 536"/>
                <a:gd name="T64" fmla="*/ 789 w 3240"/>
                <a:gd name="T65" fmla="*/ 148 h 536"/>
                <a:gd name="T66" fmla="*/ 783 w 3240"/>
                <a:gd name="T67" fmla="*/ 154 h 536"/>
                <a:gd name="T68" fmla="*/ 556 w 3240"/>
                <a:gd name="T69" fmla="*/ 228 h 536"/>
                <a:gd name="T70" fmla="*/ 394 w 3240"/>
                <a:gd name="T71" fmla="*/ 294 h 536"/>
                <a:gd name="T72" fmla="*/ 107 w 3240"/>
                <a:gd name="T73" fmla="*/ 462 h 536"/>
                <a:gd name="T74" fmla="*/ 0 w 3240"/>
                <a:gd name="T75" fmla="*/ 536 h 536"/>
                <a:gd name="T76" fmla="*/ 3240 w 3240"/>
                <a:gd name="T77" fmla="*/ 536 h 536"/>
                <a:gd name="T78" fmla="*/ 3132 w 3240"/>
                <a:gd name="T79" fmla="*/ 469 h 536"/>
                <a:gd name="T80" fmla="*/ 3132 w 3240"/>
                <a:gd name="T81" fmla="*/ 469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32776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32777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>
                  <a:gd name="T0" fmla="*/ 636 w 996"/>
                  <a:gd name="T1" fmla="*/ 373 h 533"/>
                  <a:gd name="T2" fmla="*/ 495 w 996"/>
                  <a:gd name="T3" fmla="*/ 370 h 533"/>
                  <a:gd name="T4" fmla="*/ 280 w 996"/>
                  <a:gd name="T5" fmla="*/ 249 h 533"/>
                  <a:gd name="T6" fmla="*/ 127 w 996"/>
                  <a:gd name="T7" fmla="*/ 66 h 533"/>
                  <a:gd name="T8" fmla="*/ 0 w 996"/>
                  <a:gd name="T9" fmla="*/ 0 h 533"/>
                  <a:gd name="T10" fmla="*/ 22 w 996"/>
                  <a:gd name="T11" fmla="*/ 26 h 533"/>
                  <a:gd name="T12" fmla="*/ 0 w 996"/>
                  <a:gd name="T13" fmla="*/ 65 h 533"/>
                  <a:gd name="T14" fmla="*/ 30 w 996"/>
                  <a:gd name="T15" fmla="*/ 119 h 533"/>
                  <a:gd name="T16" fmla="*/ 75 w 996"/>
                  <a:gd name="T17" fmla="*/ 243 h 533"/>
                  <a:gd name="T18" fmla="*/ 45 w 996"/>
                  <a:gd name="T19" fmla="*/ 422 h 533"/>
                  <a:gd name="T20" fmla="*/ 200 w 996"/>
                  <a:gd name="T21" fmla="*/ 329 h 533"/>
                  <a:gd name="T22" fmla="*/ 612 w 996"/>
                  <a:gd name="T23" fmla="*/ 533 h 533"/>
                  <a:gd name="T24" fmla="*/ 996 w 996"/>
                  <a:gd name="T25" fmla="*/ 529 h 533"/>
                  <a:gd name="T26" fmla="*/ 828 w 996"/>
                  <a:gd name="T27" fmla="*/ 473 h 533"/>
                  <a:gd name="T28" fmla="*/ 636 w 996"/>
                  <a:gd name="T29" fmla="*/ 373 h 5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778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18 h 353"/>
                  <a:gd name="T4" fmla="*/ 24 w 186"/>
                  <a:gd name="T5" fmla="*/ 30 h 353"/>
                  <a:gd name="T6" fmla="*/ 18 w 186"/>
                  <a:gd name="T7" fmla="*/ 66 h 353"/>
                  <a:gd name="T8" fmla="*/ 42 w 186"/>
                  <a:gd name="T9" fmla="*/ 114 h 353"/>
                  <a:gd name="T10" fmla="*/ 48 w 186"/>
                  <a:gd name="T11" fmla="*/ 162 h 353"/>
                  <a:gd name="T12" fmla="*/ 0 w 186"/>
                  <a:gd name="T13" fmla="*/ 353 h 353"/>
                  <a:gd name="T14" fmla="*/ 54 w 186"/>
                  <a:gd name="T15" fmla="*/ 233 h 353"/>
                  <a:gd name="T16" fmla="*/ 84 w 186"/>
                  <a:gd name="T17" fmla="*/ 216 h 353"/>
                  <a:gd name="T18" fmla="*/ 126 w 186"/>
                  <a:gd name="T19" fmla="*/ 126 h 353"/>
                  <a:gd name="T20" fmla="*/ 144 w 186"/>
                  <a:gd name="T21" fmla="*/ 120 h 353"/>
                  <a:gd name="T22" fmla="*/ 144 w 186"/>
                  <a:gd name="T23" fmla="*/ 90 h 353"/>
                  <a:gd name="T24" fmla="*/ 186 w 186"/>
                  <a:gd name="T25" fmla="*/ 66 h 353"/>
                  <a:gd name="T26" fmla="*/ 162 w 186"/>
                  <a:gd name="T27" fmla="*/ 60 h 353"/>
                  <a:gd name="T28" fmla="*/ 36 w 186"/>
                  <a:gd name="T29" fmla="*/ 0 h 353"/>
                  <a:gd name="T30" fmla="*/ 36 w 186"/>
                  <a:gd name="T31" fmla="*/ 0 h 3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779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780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6 h 66"/>
                  <a:gd name="T8" fmla="*/ 6 w 155"/>
                  <a:gd name="T9" fmla="*/ 18 h 66"/>
                  <a:gd name="T10" fmla="*/ 0 w 155"/>
                  <a:gd name="T11" fmla="*/ 24 h 66"/>
                  <a:gd name="T12" fmla="*/ 78 w 155"/>
                  <a:gd name="T13" fmla="*/ 60 h 66"/>
                  <a:gd name="T14" fmla="*/ 96 w 155"/>
                  <a:gd name="T15" fmla="*/ 42 h 66"/>
                  <a:gd name="T16" fmla="*/ 155 w 155"/>
                  <a:gd name="T17" fmla="*/ 66 h 66"/>
                  <a:gd name="T18" fmla="*/ 126 w 155"/>
                  <a:gd name="T19" fmla="*/ 24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781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36 h 72"/>
                  <a:gd name="T2" fmla="*/ 0 w 42"/>
                  <a:gd name="T3" fmla="*/ 18 h 72"/>
                  <a:gd name="T4" fmla="*/ 12 w 42"/>
                  <a:gd name="T5" fmla="*/ 6 h 72"/>
                  <a:gd name="T6" fmla="*/ 0 w 42"/>
                  <a:gd name="T7" fmla="*/ 6 h 72"/>
                  <a:gd name="T8" fmla="*/ 12 w 42"/>
                  <a:gd name="T9" fmla="*/ 6 h 72"/>
                  <a:gd name="T10" fmla="*/ 24 w 42"/>
                  <a:gd name="T11" fmla="*/ 6 h 72"/>
                  <a:gd name="T12" fmla="*/ 36 w 42"/>
                  <a:gd name="T13" fmla="*/ 6 h 72"/>
                  <a:gd name="T14" fmla="*/ 42 w 42"/>
                  <a:gd name="T15" fmla="*/ 0 h 72"/>
                  <a:gd name="T16" fmla="*/ 30 w 42"/>
                  <a:gd name="T17" fmla="*/ 18 h 72"/>
                  <a:gd name="T18" fmla="*/ 42 w 42"/>
                  <a:gd name="T19" fmla="*/ 48 h 72"/>
                  <a:gd name="T20" fmla="*/ 12 w 42"/>
                  <a:gd name="T21" fmla="*/ 72 h 72"/>
                  <a:gd name="T22" fmla="*/ 6 w 42"/>
                  <a:gd name="T23" fmla="*/ 36 h 72"/>
                  <a:gd name="T24" fmla="*/ 6 w 42"/>
                  <a:gd name="T25" fmla="*/ 36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32782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>
                <a:gd name="T0" fmla="*/ 3976 w 3976"/>
                <a:gd name="T1" fmla="*/ 527 h 527"/>
                <a:gd name="T2" fmla="*/ 3970 w 3976"/>
                <a:gd name="T3" fmla="*/ 527 h 527"/>
                <a:gd name="T4" fmla="*/ 3844 w 3976"/>
                <a:gd name="T5" fmla="*/ 509 h 527"/>
                <a:gd name="T6" fmla="*/ 2487 w 3976"/>
                <a:gd name="T7" fmla="*/ 305 h 527"/>
                <a:gd name="T8" fmla="*/ 2039 w 3976"/>
                <a:gd name="T9" fmla="*/ 36 h 527"/>
                <a:gd name="T10" fmla="*/ 1907 w 3976"/>
                <a:gd name="T11" fmla="*/ 24 h 527"/>
                <a:gd name="T12" fmla="*/ 1883 w 3976"/>
                <a:gd name="T13" fmla="*/ 54 h 527"/>
                <a:gd name="T14" fmla="*/ 1859 w 3976"/>
                <a:gd name="T15" fmla="*/ 54 h 527"/>
                <a:gd name="T16" fmla="*/ 1830 w 3976"/>
                <a:gd name="T17" fmla="*/ 30 h 527"/>
                <a:gd name="T18" fmla="*/ 1704 w 3976"/>
                <a:gd name="T19" fmla="*/ 102 h 527"/>
                <a:gd name="T20" fmla="*/ 1608 w 3976"/>
                <a:gd name="T21" fmla="*/ 126 h 527"/>
                <a:gd name="T22" fmla="*/ 1561 w 3976"/>
                <a:gd name="T23" fmla="*/ 132 h 527"/>
                <a:gd name="T24" fmla="*/ 1495 w 3976"/>
                <a:gd name="T25" fmla="*/ 102 h 527"/>
                <a:gd name="T26" fmla="*/ 1357 w 3976"/>
                <a:gd name="T27" fmla="*/ 126 h 527"/>
                <a:gd name="T28" fmla="*/ 1285 w 3976"/>
                <a:gd name="T29" fmla="*/ 24 h 527"/>
                <a:gd name="T30" fmla="*/ 1280 w 3976"/>
                <a:gd name="T31" fmla="*/ 18 h 527"/>
                <a:gd name="T32" fmla="*/ 1262 w 3976"/>
                <a:gd name="T33" fmla="*/ 12 h 527"/>
                <a:gd name="T34" fmla="*/ 1238 w 3976"/>
                <a:gd name="T35" fmla="*/ 6 h 527"/>
                <a:gd name="T36" fmla="*/ 1220 w 3976"/>
                <a:gd name="T37" fmla="*/ 0 h 527"/>
                <a:gd name="T38" fmla="*/ 1196 w 3976"/>
                <a:gd name="T39" fmla="*/ 0 h 527"/>
                <a:gd name="T40" fmla="*/ 1166 w 3976"/>
                <a:gd name="T41" fmla="*/ 0 h 527"/>
                <a:gd name="T42" fmla="*/ 1142 w 3976"/>
                <a:gd name="T43" fmla="*/ 0 h 527"/>
                <a:gd name="T44" fmla="*/ 1136 w 3976"/>
                <a:gd name="T45" fmla="*/ 0 h 527"/>
                <a:gd name="T46" fmla="*/ 1130 w 3976"/>
                <a:gd name="T47" fmla="*/ 0 h 527"/>
                <a:gd name="T48" fmla="*/ 1124 w 3976"/>
                <a:gd name="T49" fmla="*/ 6 h 527"/>
                <a:gd name="T50" fmla="*/ 1118 w 3976"/>
                <a:gd name="T51" fmla="*/ 12 h 527"/>
                <a:gd name="T52" fmla="*/ 1100 w 3976"/>
                <a:gd name="T53" fmla="*/ 18 h 527"/>
                <a:gd name="T54" fmla="*/ 1088 w 3976"/>
                <a:gd name="T55" fmla="*/ 18 h 527"/>
                <a:gd name="T56" fmla="*/ 1070 w 3976"/>
                <a:gd name="T57" fmla="*/ 24 h 527"/>
                <a:gd name="T58" fmla="*/ 1052 w 3976"/>
                <a:gd name="T59" fmla="*/ 30 h 527"/>
                <a:gd name="T60" fmla="*/ 1034 w 3976"/>
                <a:gd name="T61" fmla="*/ 36 h 527"/>
                <a:gd name="T62" fmla="*/ 1028 w 3976"/>
                <a:gd name="T63" fmla="*/ 42 h 527"/>
                <a:gd name="T64" fmla="*/ 969 w 3976"/>
                <a:gd name="T65" fmla="*/ 60 h 527"/>
                <a:gd name="T66" fmla="*/ 921 w 3976"/>
                <a:gd name="T67" fmla="*/ 72 h 527"/>
                <a:gd name="T68" fmla="*/ 855 w 3976"/>
                <a:gd name="T69" fmla="*/ 48 h 527"/>
                <a:gd name="T70" fmla="*/ 825 w 3976"/>
                <a:gd name="T71" fmla="*/ 48 h 527"/>
                <a:gd name="T72" fmla="*/ 759 w 3976"/>
                <a:gd name="T73" fmla="*/ 72 h 527"/>
                <a:gd name="T74" fmla="*/ 735 w 3976"/>
                <a:gd name="T75" fmla="*/ 72 h 527"/>
                <a:gd name="T76" fmla="*/ 706 w 3976"/>
                <a:gd name="T77" fmla="*/ 60 h 527"/>
                <a:gd name="T78" fmla="*/ 640 w 3976"/>
                <a:gd name="T79" fmla="*/ 60 h 527"/>
                <a:gd name="T80" fmla="*/ 544 w 3976"/>
                <a:gd name="T81" fmla="*/ 72 h 527"/>
                <a:gd name="T82" fmla="*/ 389 w 3976"/>
                <a:gd name="T83" fmla="*/ 18 h 527"/>
                <a:gd name="T84" fmla="*/ 323 w 3976"/>
                <a:gd name="T85" fmla="*/ 60 h 527"/>
                <a:gd name="T86" fmla="*/ 317 w 3976"/>
                <a:gd name="T87" fmla="*/ 60 h 527"/>
                <a:gd name="T88" fmla="*/ 305 w 3976"/>
                <a:gd name="T89" fmla="*/ 72 h 527"/>
                <a:gd name="T90" fmla="*/ 287 w 3976"/>
                <a:gd name="T91" fmla="*/ 78 h 527"/>
                <a:gd name="T92" fmla="*/ 263 w 3976"/>
                <a:gd name="T93" fmla="*/ 90 h 527"/>
                <a:gd name="T94" fmla="*/ 203 w 3976"/>
                <a:gd name="T95" fmla="*/ 120 h 527"/>
                <a:gd name="T96" fmla="*/ 149 w 3976"/>
                <a:gd name="T97" fmla="*/ 150 h 527"/>
                <a:gd name="T98" fmla="*/ 78 w 3976"/>
                <a:gd name="T99" fmla="*/ 168 h 527"/>
                <a:gd name="T100" fmla="*/ 0 w 3976"/>
                <a:gd name="T101" fmla="*/ 180 h 527"/>
                <a:gd name="T102" fmla="*/ 0 w 3976"/>
                <a:gd name="T103" fmla="*/ 527 h 527"/>
                <a:gd name="T104" fmla="*/ 1010 w 3976"/>
                <a:gd name="T105" fmla="*/ 527 h 527"/>
                <a:gd name="T106" fmla="*/ 3725 w 3976"/>
                <a:gd name="T107" fmla="*/ 527 h 527"/>
                <a:gd name="T108" fmla="*/ 3976 w 3976"/>
                <a:gd name="T109" fmla="*/ 527 h 527"/>
                <a:gd name="T110" fmla="*/ 3976 w 3976"/>
                <a:gd name="T111" fmla="*/ 527 h 5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2783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32784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60 h 287"/>
                <a:gd name="T4" fmla="*/ 66 w 365"/>
                <a:gd name="T5" fmla="*/ 108 h 287"/>
                <a:gd name="T6" fmla="*/ 143 w 365"/>
                <a:gd name="T7" fmla="*/ 180 h 287"/>
                <a:gd name="T8" fmla="*/ 191 w 365"/>
                <a:gd name="T9" fmla="*/ 168 h 287"/>
                <a:gd name="T10" fmla="*/ 341 w 365"/>
                <a:gd name="T11" fmla="*/ 287 h 287"/>
                <a:gd name="T12" fmla="*/ 305 w 365"/>
                <a:gd name="T13" fmla="*/ 174 h 287"/>
                <a:gd name="T14" fmla="*/ 365 w 365"/>
                <a:gd name="T15" fmla="*/ 132 h 287"/>
                <a:gd name="T16" fmla="*/ 359 w 365"/>
                <a:gd name="T17" fmla="*/ 126 h 287"/>
                <a:gd name="T18" fmla="*/ 335 w 365"/>
                <a:gd name="T19" fmla="*/ 114 h 287"/>
                <a:gd name="T20" fmla="*/ 299 w 365"/>
                <a:gd name="T21" fmla="*/ 90 h 287"/>
                <a:gd name="T22" fmla="*/ 257 w 365"/>
                <a:gd name="T23" fmla="*/ 72 h 287"/>
                <a:gd name="T24" fmla="*/ 215 w 365"/>
                <a:gd name="T25" fmla="*/ 54 h 287"/>
                <a:gd name="T26" fmla="*/ 173 w 365"/>
                <a:gd name="T27" fmla="*/ 36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785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786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30 h 60"/>
                <a:gd name="T16" fmla="*/ 65 w 71"/>
                <a:gd name="T17" fmla="*/ 42 h 60"/>
                <a:gd name="T18" fmla="*/ 71 w 71"/>
                <a:gd name="T19" fmla="*/ 54 h 60"/>
                <a:gd name="T20" fmla="*/ 71 w 71"/>
                <a:gd name="T21" fmla="*/ 60 h 60"/>
                <a:gd name="T22" fmla="*/ 59 w 71"/>
                <a:gd name="T23" fmla="*/ 54 h 60"/>
                <a:gd name="T24" fmla="*/ 47 w 71"/>
                <a:gd name="T25" fmla="*/ 42 h 60"/>
                <a:gd name="T26" fmla="*/ 23 w 71"/>
                <a:gd name="T27" fmla="*/ 30 h 60"/>
                <a:gd name="T28" fmla="*/ 23 w 71"/>
                <a:gd name="T29" fmla="*/ 36 h 60"/>
                <a:gd name="T30" fmla="*/ 18 w 71"/>
                <a:gd name="T31" fmla="*/ 42 h 60"/>
                <a:gd name="T32" fmla="*/ 12 w 71"/>
                <a:gd name="T33" fmla="*/ 48 h 60"/>
                <a:gd name="T34" fmla="*/ 6 w 71"/>
                <a:gd name="T35" fmla="*/ 48 h 60"/>
                <a:gd name="T36" fmla="*/ 6 w 71"/>
                <a:gd name="T37" fmla="*/ 48 h 60"/>
                <a:gd name="T38" fmla="*/ 6 w 71"/>
                <a:gd name="T39" fmla="*/ 36 h 60"/>
                <a:gd name="T40" fmla="*/ 0 w 71"/>
                <a:gd name="T41" fmla="*/ 18 h 60"/>
                <a:gd name="T42" fmla="*/ 0 w 71"/>
                <a:gd name="T43" fmla="*/ 18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787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54 h 162"/>
                <a:gd name="T10" fmla="*/ 96 w 161"/>
                <a:gd name="T11" fmla="*/ 60 h 162"/>
                <a:gd name="T12" fmla="*/ 102 w 161"/>
                <a:gd name="T13" fmla="*/ 72 h 162"/>
                <a:gd name="T14" fmla="*/ 108 w 161"/>
                <a:gd name="T15" fmla="*/ 84 h 162"/>
                <a:gd name="T16" fmla="*/ 120 w 161"/>
                <a:gd name="T17" fmla="*/ 96 h 162"/>
                <a:gd name="T18" fmla="*/ 143 w 161"/>
                <a:gd name="T19" fmla="*/ 114 h 162"/>
                <a:gd name="T20" fmla="*/ 155 w 161"/>
                <a:gd name="T21" fmla="*/ 138 h 162"/>
                <a:gd name="T22" fmla="*/ 161 w 161"/>
                <a:gd name="T23" fmla="*/ 156 h 162"/>
                <a:gd name="T24" fmla="*/ 161 w 161"/>
                <a:gd name="T25" fmla="*/ 162 h 162"/>
                <a:gd name="T26" fmla="*/ 96 w 161"/>
                <a:gd name="T27" fmla="*/ 102 h 162"/>
                <a:gd name="T28" fmla="*/ 30 w 161"/>
                <a:gd name="T29" fmla="*/ 54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788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30 h 60"/>
                <a:gd name="T4" fmla="*/ 41 w 59"/>
                <a:gd name="T5" fmla="*/ 36 h 60"/>
                <a:gd name="T6" fmla="*/ 47 w 59"/>
                <a:gd name="T7" fmla="*/ 42 h 60"/>
                <a:gd name="T8" fmla="*/ 53 w 59"/>
                <a:gd name="T9" fmla="*/ 54 h 60"/>
                <a:gd name="T10" fmla="*/ 53 w 59"/>
                <a:gd name="T11" fmla="*/ 60 h 60"/>
                <a:gd name="T12" fmla="*/ 47 w 59"/>
                <a:gd name="T13" fmla="*/ 54 h 60"/>
                <a:gd name="T14" fmla="*/ 35 w 59"/>
                <a:gd name="T15" fmla="*/ 48 h 60"/>
                <a:gd name="T16" fmla="*/ 23 w 59"/>
                <a:gd name="T17" fmla="*/ 36 h 60"/>
                <a:gd name="T18" fmla="*/ 17 w 59"/>
                <a:gd name="T19" fmla="*/ 30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789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36 h 204"/>
                <a:gd name="T2" fmla="*/ 245 w 245"/>
                <a:gd name="T3" fmla="*/ 42 h 204"/>
                <a:gd name="T4" fmla="*/ 209 w 245"/>
                <a:gd name="T5" fmla="*/ 84 h 204"/>
                <a:gd name="T6" fmla="*/ 143 w 245"/>
                <a:gd name="T7" fmla="*/ 132 h 204"/>
                <a:gd name="T8" fmla="*/ 167 w 245"/>
                <a:gd name="T9" fmla="*/ 156 h 204"/>
                <a:gd name="T10" fmla="*/ 179 w 245"/>
                <a:gd name="T11" fmla="*/ 204 h 204"/>
                <a:gd name="T12" fmla="*/ 77 w 245"/>
                <a:gd name="T13" fmla="*/ 132 h 204"/>
                <a:gd name="T14" fmla="*/ 47 w 245"/>
                <a:gd name="T15" fmla="*/ 84 h 204"/>
                <a:gd name="T16" fmla="*/ 89 w 245"/>
                <a:gd name="T17" fmla="*/ 66 h 204"/>
                <a:gd name="T18" fmla="*/ 59 w 245"/>
                <a:gd name="T19" fmla="*/ 36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36 h 204"/>
                <a:gd name="T50" fmla="*/ 233 w 245"/>
                <a:gd name="T51" fmla="*/ 36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2790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2791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2792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32793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32794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9A57F2DB-1F2B-498E-9948-18A2F1BFEA59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7" Type="http://schemas.openxmlformats.org/officeDocument/2006/relationships/image" Target="../media/image13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7800" y="304800"/>
            <a:ext cx="6172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/>
              <a:t>ГКОУ РД </a:t>
            </a:r>
            <a:r>
              <a:rPr lang="ru-RU" sz="2000" dirty="0" smtClean="0"/>
              <a:t>К</a:t>
            </a:r>
            <a:r>
              <a:rPr lang="ru-RU" sz="2000" dirty="0" smtClean="0"/>
              <a:t>излярская гимназия-интернат «Культура мира»</a:t>
            </a:r>
            <a:endParaRPr lang="ru-RU" sz="2000" dirty="0"/>
          </a:p>
        </p:txBody>
      </p:sp>
      <p:sp>
        <p:nvSpPr>
          <p:cNvPr id="3" name="TextBox 2"/>
          <p:cNvSpPr txBox="1"/>
          <p:nvPr/>
        </p:nvSpPr>
        <p:spPr>
          <a:xfrm>
            <a:off x="7086600" y="6096000"/>
            <a:ext cx="184255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Воспитатель: </a:t>
            </a:r>
          </a:p>
          <a:p>
            <a:r>
              <a:rPr lang="ru-RU" dirty="0" smtClean="0"/>
              <a:t>Акмурзаева Г.С</a:t>
            </a:r>
            <a:endParaRPr lang="ru-RU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1066800"/>
            <a:ext cx="6343200" cy="4757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305800" cy="2087562"/>
          </a:xfrm>
        </p:spPr>
        <p:txBody>
          <a:bodyPr/>
          <a:lstStyle/>
          <a:p>
            <a:r>
              <a:rPr lang="ru-RU" sz="4000">
                <a:solidFill>
                  <a:srgbClr val="FF3300"/>
                </a:solidFill>
              </a:rPr>
              <a:t>Только вместе</a:t>
            </a:r>
            <a:r>
              <a:rPr lang="ru-RU" sz="4000"/>
              <a:t> можно добиться положительных результатов в борьбе с коррупцией.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2317103"/>
            <a:ext cx="7620000" cy="43122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>
                <a:solidFill>
                  <a:srgbClr val="FF3300"/>
                </a:solidFill>
              </a:rPr>
              <a:t>Только вместе</a:t>
            </a:r>
            <a:r>
              <a:rPr lang="ru-RU" sz="4000"/>
              <a:t> мы можем победить коррупцию.</a:t>
            </a:r>
          </a:p>
        </p:txBody>
      </p:sp>
      <p:pic>
        <p:nvPicPr>
          <p:cNvPr id="28676" name="Picture 4" descr="main_heroes-570x353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828800" y="2205038"/>
            <a:ext cx="5429250" cy="334010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>
                <a:solidFill>
                  <a:srgbClr val="FF3300"/>
                </a:solidFill>
              </a:rPr>
              <a:t>Не будь равнодушным!</a:t>
            </a:r>
          </a:p>
        </p:txBody>
      </p:sp>
      <p:pic>
        <p:nvPicPr>
          <p:cNvPr id="26629" name="Picture 5" descr="%D0%B1%D1%83%D0%B4%D1%8C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978150" y="1600200"/>
            <a:ext cx="3186113" cy="449580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Борьба с коррупцией: от слов к делу.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sz="1800"/>
              <a:t>Выполнила ученица 8 класса МКОУ «Нарышкинская СОШ» Тепло-Огаревского района Шарикова Диана – 14.01.1999 г.р..</a:t>
            </a:r>
          </a:p>
          <a:p>
            <a:pPr>
              <a:lnSpc>
                <a:spcPct val="80000"/>
              </a:lnSpc>
            </a:pPr>
            <a:r>
              <a:rPr lang="ru-RU" sz="1800"/>
              <a:t>Тел.: 8(48755)42195.</a:t>
            </a:r>
          </a:p>
          <a:p>
            <a:pPr>
              <a:lnSpc>
                <a:spcPct val="80000"/>
              </a:lnSpc>
            </a:pPr>
            <a:r>
              <a:rPr lang="en-US" sz="1800"/>
              <a:t>e</a:t>
            </a:r>
            <a:r>
              <a:rPr lang="ru-RU" sz="1800"/>
              <a:t>-</a:t>
            </a:r>
            <a:r>
              <a:rPr lang="en-US" sz="1800"/>
              <a:t>mail</a:t>
            </a:r>
            <a:r>
              <a:rPr lang="ru-RU" sz="1800"/>
              <a:t>:</a:t>
            </a:r>
            <a:r>
              <a:rPr lang="en-US" sz="2000"/>
              <a:t>kuznez17@yandex</a:t>
            </a:r>
            <a:r>
              <a:rPr lang="ru-RU" sz="2000"/>
              <a:t>.</a:t>
            </a:r>
            <a:r>
              <a:rPr lang="en-US" sz="2000"/>
              <a:t>ru</a:t>
            </a:r>
            <a:r>
              <a:rPr lang="ru-RU" sz="2800"/>
              <a:t> </a:t>
            </a:r>
            <a:endParaRPr lang="ru-RU" sz="1800"/>
          </a:p>
          <a:p>
            <a:pPr>
              <a:lnSpc>
                <a:spcPct val="80000"/>
              </a:lnSpc>
            </a:pPr>
            <a:r>
              <a:rPr lang="ru-RU" sz="1800"/>
              <a:t>Учитель: Козырь Юрий Дмитриевич.</a:t>
            </a:r>
          </a:p>
        </p:txBody>
      </p:sp>
      <p:pic>
        <p:nvPicPr>
          <p:cNvPr id="4101" name="Picture 5" descr="1332942969_stopkorruptsiyacop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304800"/>
            <a:ext cx="1981200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50000">
                                          <p:val>
                                            <p:strVal val="#ppt_y+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Ты – гражданин России!</a:t>
            </a:r>
          </a:p>
        </p:txBody>
      </p:sp>
      <p:pic>
        <p:nvPicPr>
          <p:cNvPr id="27652" name="Picture 4" descr="x_c736cc50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19363" y="1695450"/>
            <a:ext cx="4105275" cy="4303713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xit" presetSubtype="0" decel="10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/>
      <p:bldP spid="27650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Что такое коррупция?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lnSpc>
                <a:spcPct val="80000"/>
              </a:lnSpc>
            </a:pPr>
            <a:r>
              <a:rPr lang="ru-RU" sz="2400" b="1"/>
              <a:t>Федеральный закон РФ от 25.12.2008 N 273-ФЗ "О противодействии коррупции."</a:t>
            </a:r>
            <a:endParaRPr lang="ru-RU" sz="2400"/>
          </a:p>
          <a:p>
            <a:pPr>
              <a:lnSpc>
                <a:spcPct val="80000"/>
              </a:lnSpc>
            </a:pPr>
            <a:r>
              <a:rPr lang="ru-RU" sz="2400"/>
              <a:t>В соответствии с Законом </a:t>
            </a:r>
            <a:r>
              <a:rPr lang="ru-RU" sz="2400">
                <a:solidFill>
                  <a:schemeClr val="accent2"/>
                </a:solidFill>
              </a:rPr>
              <a:t>коррупция представляет собой</a:t>
            </a:r>
            <a:r>
              <a:rPr lang="ru-RU" sz="2400"/>
              <a:t> </a:t>
            </a:r>
            <a:r>
              <a:rPr lang="ru-RU" sz="2400">
                <a:solidFill>
                  <a:srgbClr val="FF3300"/>
                </a:solidFill>
              </a:rPr>
              <a:t>злоупотребление служебным положением, дачу и получение взятки, злоупотребление полномочиями, коммерческий подкуп либо иное незаконное использование физическим лицом своего должностного положения вопреки законным интересам общества и государства</a:t>
            </a:r>
            <a:r>
              <a:rPr lang="ru-RU" sz="2400"/>
              <a:t> </a:t>
            </a:r>
            <a:r>
              <a:rPr lang="ru-RU" sz="2400">
                <a:solidFill>
                  <a:schemeClr val="folHlink"/>
                </a:solidFill>
              </a:rPr>
              <a:t>в целях получения выгоды</a:t>
            </a:r>
            <a:r>
              <a:rPr lang="ru-RU" sz="2400"/>
              <a:t> в виде денег, ценностей, иного имущества или услуг имущественного характера, иных имущественных прав для себя или для третьих лиц либо незаконное предоставление такой выгоды указанному лицу другими физическими лицами. </a:t>
            </a:r>
          </a:p>
        </p:txBody>
      </p:sp>
      <p:pic>
        <p:nvPicPr>
          <p:cNvPr id="5124" name="Picture 4" descr="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"/>
            <a:ext cx="974725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512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/>
              <a:t>С какими её проявлениями вы сталкивались? 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4525963"/>
          </a:xfrm>
        </p:spPr>
        <p:txBody>
          <a:bodyPr/>
          <a:lstStyle/>
          <a:p>
            <a:r>
              <a:rPr lang="ru-RU"/>
              <a:t>Может быть с:</a:t>
            </a:r>
          </a:p>
          <a:p>
            <a:endParaRPr lang="ru-RU"/>
          </a:p>
          <a:p>
            <a:endParaRPr lang="ru-RU"/>
          </a:p>
          <a:p>
            <a:endParaRPr lang="ru-RU"/>
          </a:p>
          <a:p>
            <a:r>
              <a:rPr lang="ru-RU"/>
              <a:t>или с</a:t>
            </a:r>
          </a:p>
          <a:p>
            <a:endParaRPr lang="ru-RU"/>
          </a:p>
          <a:p>
            <a:endParaRPr lang="ru-RU"/>
          </a:p>
          <a:p>
            <a:endParaRPr lang="ru-RU"/>
          </a:p>
        </p:txBody>
      </p:sp>
      <p:pic>
        <p:nvPicPr>
          <p:cNvPr id="6148" name="Picture 4" descr="i?id=42638500-18-72&amp;n=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1524000"/>
            <a:ext cx="2543175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5" descr="prisvoenie_deneg_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3352800"/>
            <a:ext cx="3048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6" descr="i?id=15874980-54-72&amp;n=2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3352800"/>
            <a:ext cx="3505200" cy="2541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/>
              <a:t>Положительные примеры борьбы с коррупцией. </a:t>
            </a:r>
          </a:p>
        </p:txBody>
      </p:sp>
      <p:pic>
        <p:nvPicPr>
          <p:cNvPr id="7172" name="Picture 4" descr="i?id=210063543-07-72&amp;n=21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8600" y="2057400"/>
            <a:ext cx="2667000" cy="20002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7173" name="Picture 5" descr="ac403d550293bf645afc55f443e51c0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1600200"/>
            <a:ext cx="3162300" cy="261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4" name="Picture 6" descr="43a5bd51f9b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921250"/>
            <a:ext cx="2514600" cy="193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5" name="Picture 7" descr="i?id=181469726-59-72&amp;n=2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4686300"/>
            <a:ext cx="2895600" cy="217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6" name="Picture 8" descr="1302798117_0_5cbde_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1905000"/>
            <a:ext cx="23622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7" name="Picture 9" descr="C7952815-999A-4EBC-80B7-B541451B706C_mw800_s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4267200"/>
            <a:ext cx="2438400" cy="182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/>
              <a:t>Какие организации ведут борьбу с коррупцией? 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sz="2000" i="1" u="sng"/>
              <a:t>Комиссия Государственной Думы Федерального Собрания Российской Федерации по противодействию коррупции.</a:t>
            </a:r>
            <a:r>
              <a:rPr lang="ru-RU" sz="2000" i="1"/>
              <a:t> </a:t>
            </a:r>
          </a:p>
          <a:p>
            <a:pPr>
              <a:lnSpc>
                <a:spcPct val="80000"/>
              </a:lnSpc>
            </a:pPr>
            <a:r>
              <a:rPr lang="ru-RU" sz="2000" i="1" u="sng"/>
              <a:t>Центр антикоррупционных исследований и инициатив «Трансперенси Интернешнл-Р».</a:t>
            </a:r>
          </a:p>
          <a:p>
            <a:pPr>
              <a:lnSpc>
                <a:spcPct val="80000"/>
              </a:lnSpc>
            </a:pPr>
            <a:r>
              <a:rPr lang="ru-RU" sz="2000" i="1" u="sng"/>
              <a:t>Межрегиональное Общественное Движение «Против коррупции» (МОД).</a:t>
            </a:r>
          </a:p>
          <a:p>
            <a:pPr>
              <a:lnSpc>
                <a:spcPct val="80000"/>
              </a:lnSpc>
            </a:pPr>
            <a:r>
              <a:rPr lang="ru-RU" sz="2000" i="1" u="sng"/>
              <a:t>Региональный общественный фонд «Информатика для демократии» (Фонд ИНДЕМ).</a:t>
            </a:r>
          </a:p>
          <a:p>
            <a:pPr>
              <a:lnSpc>
                <a:spcPct val="80000"/>
              </a:lnSpc>
            </a:pPr>
            <a:r>
              <a:rPr lang="ru-RU" sz="2000" i="1" u="sng"/>
              <a:t>Межрегиональная общественная организация «Общественный антикоррупционный комитет»( МОО).</a:t>
            </a:r>
          </a:p>
          <a:p>
            <a:pPr>
              <a:lnSpc>
                <a:spcPct val="80000"/>
              </a:lnSpc>
            </a:pPr>
            <a:r>
              <a:rPr lang="ru-RU" sz="2000" i="1" u="sng"/>
              <a:t>Общероссийская общественная организация "Общественная комиссия по борьбе с коррупцией».</a:t>
            </a:r>
          </a:p>
          <a:p>
            <a:pPr>
              <a:lnSpc>
                <a:spcPct val="80000"/>
              </a:lnSpc>
            </a:pPr>
            <a:r>
              <a:rPr lang="ru-RU" sz="2000" i="1" u="sng"/>
              <a:t>Генеральная прокуратура Российской Федерации.</a:t>
            </a:r>
          </a:p>
          <a:p>
            <a:pPr>
              <a:lnSpc>
                <a:spcPct val="80000"/>
              </a:lnSpc>
            </a:pPr>
            <a:endParaRPr lang="ru-RU" sz="2000" i="1"/>
          </a:p>
        </p:txBody>
      </p:sp>
      <p:pic>
        <p:nvPicPr>
          <p:cNvPr id="11268" name="Picture 4" descr="BlobServ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5426075"/>
            <a:ext cx="3200400" cy="127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/>
              <a:t>И ты можешь остановить коррупцию!</a:t>
            </a:r>
          </a:p>
        </p:txBody>
      </p:sp>
      <p:pic>
        <p:nvPicPr>
          <p:cNvPr id="30724" name="Picture 4" descr="12085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752725" y="2033588"/>
            <a:ext cx="3638550" cy="3551237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/>
              <a:t>Каким образом простые граждане могут бороться с коррупцией?</a:t>
            </a:r>
            <a:r>
              <a:rPr lang="ru-RU" sz="4000"/>
              <a:t> 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Принимать участие в выбрах.</a:t>
            </a:r>
          </a:p>
          <a:p>
            <a:endParaRPr lang="ru-RU"/>
          </a:p>
          <a:p>
            <a:r>
              <a:rPr lang="ru-RU"/>
              <a:t>Проводить разъяснительную работу среди населения.</a:t>
            </a:r>
          </a:p>
          <a:p>
            <a:endParaRPr lang="ru-RU"/>
          </a:p>
          <a:p>
            <a:endParaRPr lang="ru-RU"/>
          </a:p>
          <a:p>
            <a:r>
              <a:rPr lang="ru-RU"/>
              <a:t>Сообщать в соответствующие органы.</a:t>
            </a:r>
          </a:p>
          <a:p>
            <a:pPr>
              <a:buFontTx/>
              <a:buNone/>
            </a:pPr>
            <a:endParaRPr lang="ru-RU"/>
          </a:p>
        </p:txBody>
      </p:sp>
      <p:pic>
        <p:nvPicPr>
          <p:cNvPr id="13316" name="Picture 4" descr="i?id=4018690-67-72&amp;n=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1676400"/>
            <a:ext cx="1876425" cy="114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7" name="Picture 5" descr="YAkutiya_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3276600"/>
            <a:ext cx="190500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8" name="Picture 6" descr="800x600_1325852455_mina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5486400"/>
            <a:ext cx="14478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9" name="Picture 7" descr="800x600_1325852455_mina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5486400"/>
            <a:ext cx="14478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P spid="13315" grpId="0" build="p"/>
    </p:bldLst>
  </p:timing>
</p:sld>
</file>

<file path=ppt/theme/theme1.xml><?xml version="1.0" encoding="utf-8"?>
<a:theme xmlns:a="http://schemas.openxmlformats.org/drawingml/2006/main" name="Вершина горы">
  <a:themeElements>
    <a:clrScheme name="Вершина горы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Вершина горы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Вершина горы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Mountain Top</Template>
  <TotalTime>212</TotalTime>
  <Words>296</Words>
  <Application>Microsoft Office PowerPoint</Application>
  <PresentationFormat>Экран (4:3)</PresentationFormat>
  <Paragraphs>39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Вершина горы</vt:lpstr>
      <vt:lpstr>Слайд 1</vt:lpstr>
      <vt:lpstr>Борьба с коррупцией: от слов к делу.</vt:lpstr>
      <vt:lpstr>Ты – гражданин России!</vt:lpstr>
      <vt:lpstr>Что такое коррупция? </vt:lpstr>
      <vt:lpstr>С какими её проявлениями вы сталкивались? </vt:lpstr>
      <vt:lpstr>Положительные примеры борьбы с коррупцией. </vt:lpstr>
      <vt:lpstr>Какие организации ведут борьбу с коррупцией? </vt:lpstr>
      <vt:lpstr>И ты можешь остановить коррупцию!</vt:lpstr>
      <vt:lpstr>Каким образом простые граждане могут бороться с коррупцией? </vt:lpstr>
      <vt:lpstr>Только вместе можно добиться положительных результатов в борьбе с коррупцией.</vt:lpstr>
      <vt:lpstr>Только вместе мы можем победить коррупцию.</vt:lpstr>
      <vt:lpstr>Не будь равнодушным!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гкгк74</dc:creator>
  <cp:lastModifiedBy>Гульвира Ашурбекова</cp:lastModifiedBy>
  <cp:revision>21</cp:revision>
  <cp:lastPrinted>1601-01-01T00:00:00Z</cp:lastPrinted>
  <dcterms:created xsi:type="dcterms:W3CDTF">2013-02-09T07:02:45Z</dcterms:created>
  <dcterms:modified xsi:type="dcterms:W3CDTF">2023-01-18T14:40:27Z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