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0" r:id="rId1"/>
  </p:sldMasterIdLst>
  <p:sldIdLst>
    <p:sldId id="256" r:id="rId2"/>
    <p:sldId id="276" r:id="rId3"/>
    <p:sldId id="274" r:id="rId4"/>
    <p:sldId id="257" r:id="rId5"/>
    <p:sldId id="273" r:id="rId6"/>
    <p:sldId id="282" r:id="rId7"/>
    <p:sldId id="277" r:id="rId8"/>
    <p:sldId id="278" r:id="rId9"/>
    <p:sldId id="279" r:id="rId10"/>
    <p:sldId id="280" r:id="rId11"/>
    <p:sldId id="281" r:id="rId12"/>
    <p:sldId id="283" r:id="rId13"/>
    <p:sldId id="284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26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12/14/2022</a:t>
            </a:fld>
            <a:endParaRPr lang="en-US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videoplayback.mp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050;&#1091;&#1073;&#1072;&#1095;&#1080;%202014.mp4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4068" y="863599"/>
            <a:ext cx="7374465" cy="3344334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Г</a:t>
            </a:r>
            <a:r>
              <a:rPr lang="en-US" sz="9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</a:t>
            </a:r>
            <a:r>
              <a:rPr lang="ru-RU" sz="9600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ях</a:t>
            </a:r>
            <a:r>
              <a:rPr lang="en-US" sz="9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I</a:t>
            </a:r>
            <a:r>
              <a:rPr lang="ru-RU" sz="9600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мадхан</a:t>
            </a:r>
            <a:r>
              <a:rPr lang="ru-RU" sz="9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 Абу-</a:t>
            </a:r>
            <a:r>
              <a:rPr lang="ru-RU" sz="9600" dirty="0" err="1" smtClean="0">
                <a:solidFill>
                  <a:srgbClr val="FF0000"/>
                </a:solidFill>
                <a:latin typeface="Georgia" panose="02040502050405020303" pitchFamily="18" charset="0"/>
              </a:rPr>
              <a:t>Бакар</a:t>
            </a:r>
            <a:endParaRPr lang="ru-RU" sz="96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51000" y="4199466"/>
            <a:ext cx="7366000" cy="255693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  <a:latin typeface="Georgia" panose="02040502050405020303" pitchFamily="18" charset="0"/>
              </a:rPr>
              <a:t>1931 -1991</a:t>
            </a:r>
          </a:p>
          <a:p>
            <a:endParaRPr lang="ru-RU" sz="9600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2981439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35467" y="1070396"/>
            <a:ext cx="10656178" cy="443198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Х1ейги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даршал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къуруш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диги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даршал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гьалмагъ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Х1у вебк1и,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гьалмагъ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верцахъа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Гьалмагъ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къияндешлизив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вирар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валуси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27479" y="1070085"/>
            <a:ext cx="11082387" cy="384720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Къиянти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дугьбачилси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х1янчи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барни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Кашарти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маза-мас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дик1уси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дирхъгъуна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яра    </a:t>
            </a: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фермагъуна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хъали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(мер).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К1ант1идеш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слабость,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усалдеш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Къиликъ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адамла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хасият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(черта характера)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videoplayback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81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999067"/>
            <a:ext cx="10972800" cy="5325533"/>
          </a:xfrm>
          <a:solidFill>
            <a:srgbClr val="FFFF00"/>
          </a:solidFill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     </a:t>
            </a:r>
            <a:r>
              <a:rPr lang="ru-RU" sz="9600" dirty="0" err="1" smtClean="0">
                <a:solidFill>
                  <a:srgbClr val="FF0000"/>
                </a:solidFill>
              </a:rPr>
              <a:t>Баркалла</a:t>
            </a:r>
            <a:r>
              <a:rPr lang="ru-RU" sz="9600" dirty="0" smtClean="0">
                <a:solidFill>
                  <a:srgbClr val="FF0000"/>
                </a:solidFill>
              </a:rPr>
              <a:t/>
            </a:r>
            <a:br>
              <a:rPr lang="ru-RU" sz="9600" dirty="0" smtClean="0">
                <a:solidFill>
                  <a:srgbClr val="FF0000"/>
                </a:solidFill>
              </a:rPr>
            </a:br>
            <a:r>
              <a:rPr lang="ru-RU" sz="9600" dirty="0" smtClean="0">
                <a:solidFill>
                  <a:srgbClr val="FF0000"/>
                </a:solidFill>
              </a:rPr>
              <a:t>       </a:t>
            </a:r>
            <a:r>
              <a:rPr lang="ru-RU" sz="9600" dirty="0" err="1" smtClean="0">
                <a:solidFill>
                  <a:srgbClr val="FF0000"/>
                </a:solidFill>
              </a:rPr>
              <a:t>дарслис</a:t>
            </a:r>
            <a:r>
              <a:rPr lang="ru-RU" sz="9600" dirty="0" smtClean="0">
                <a:solidFill>
                  <a:srgbClr val="FF0000"/>
                </a:solidFill>
              </a:rPr>
              <a:t>!</a:t>
            </a:r>
            <a:br>
              <a:rPr lang="ru-RU" sz="9600" dirty="0" smtClean="0">
                <a:solidFill>
                  <a:srgbClr val="FF0000"/>
                </a:solidFill>
              </a:rPr>
            </a:br>
            <a:r>
              <a:rPr lang="ru-RU" sz="9600" dirty="0" smtClean="0">
                <a:solidFill>
                  <a:srgbClr val="FF0000"/>
                </a:solidFill>
              </a:rPr>
              <a:t>  Г</a:t>
            </a:r>
            <a:r>
              <a:rPr lang="en-US" sz="9600" dirty="0" smtClean="0">
                <a:solidFill>
                  <a:srgbClr val="FF0000"/>
                </a:solidFill>
              </a:rPr>
              <a:t>|</a:t>
            </a:r>
            <a:r>
              <a:rPr lang="ru-RU" sz="9600" dirty="0" err="1" smtClean="0">
                <a:solidFill>
                  <a:srgbClr val="FF0000"/>
                </a:solidFill>
              </a:rPr>
              <a:t>ях</a:t>
            </a:r>
            <a:r>
              <a:rPr lang="en-US" sz="9600" dirty="0" smtClean="0">
                <a:solidFill>
                  <a:srgbClr val="FF0000"/>
                </a:solidFill>
              </a:rPr>
              <a:t>|</a:t>
            </a:r>
            <a:r>
              <a:rPr lang="ru-RU" sz="9600" dirty="0" smtClean="0">
                <a:solidFill>
                  <a:srgbClr val="FF0000"/>
                </a:solidFill>
              </a:rPr>
              <a:t>ли калена!</a:t>
            </a:r>
            <a:endParaRPr lang="ru-RU" sz="9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83733" y="956733"/>
            <a:ext cx="10303934" cy="5509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Тема: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«Пат1имат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Жамавла</a:t>
            </a:r>
            <a:endParaRPr lang="ru-RU" sz="4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мерличир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Жамав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вебшни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4400" b="1" dirty="0" err="1" smtClean="0">
                <a:solidFill>
                  <a:srgbClr val="FF0000"/>
                </a:solidFill>
              </a:rPr>
              <a:t>Мурад</a:t>
            </a:r>
            <a:r>
              <a:rPr lang="ru-RU" sz="4400" b="1" dirty="0" smtClean="0">
                <a:solidFill>
                  <a:srgbClr val="FF0000"/>
                </a:solidFill>
              </a:rPr>
              <a:t>: 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Ишбарх1и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нуша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тянишдирех1е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ца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гьат1и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дарган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хьунул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адамла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ях1-ламусличила гъайбик1уси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поветьла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бут1аличил,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хьунул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адамли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барибси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accent1">
                    <a:lumMod val="75000"/>
                  </a:schemeClr>
                </a:solidFill>
              </a:rPr>
              <a:t>гьунарличила</a:t>
            </a: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ru-RU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28334" y="323578"/>
            <a:ext cx="5638800" cy="627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barkalla.ru/images/articles/61aad2c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1935" y="-865717"/>
            <a:ext cx="4025900" cy="536786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dagblog.ru/images/catalog/f848eb08c6cf3dcdf756be01d433854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45340"/>
            <a:ext cx="3794125" cy="531266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www.rgvktv.ru/userfiles/image/video/abubaka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00102" y="2304480"/>
            <a:ext cx="5691898" cy="455352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2570570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osetia.kvaisa.ru/wp-content/uploads/2011/07/Bur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774" y="444501"/>
            <a:ext cx="5851581" cy="36703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  <p:pic>
        <p:nvPicPr>
          <p:cNvPr id="10244" name="Picture 4" descr="http://www.rgvktv.ru/userfiles/image/news/vlcsnap-2012-10-11-20h22m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65874" y="1894682"/>
            <a:ext cx="5550295" cy="44402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1893214127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Кубачи 2014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700088"/>
            <a:ext cx="12192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53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4481" y="750016"/>
            <a:ext cx="9068919" cy="46166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0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Calibri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Дурзам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буреба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ах1ен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бик1уси </a:t>
            </a:r>
            <a:r>
              <a:rPr lang="ru-RU" sz="54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дугьбала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цалабик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Мурт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5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илкьяйда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бик1ара?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Сен?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10067" y="1299409"/>
            <a:ext cx="12081933" cy="406265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Баргая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Дяг1ли  шят1ъиб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бик1уси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дугьбала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6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цалабик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 мяг1на </a:t>
            </a:r>
            <a:r>
              <a:rPr kumimoji="0" lang="ru-RU" sz="6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гьарсив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ru-RU" sz="6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чехибсив</a:t>
            </a:r>
            <a:r>
              <a:rPr kumimoji="0" lang="ru-RU" sz="6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09600" y="516466"/>
          <a:ext cx="9059334" cy="5993892"/>
        </p:xfrm>
        <a:graphic>
          <a:graphicData uri="http://schemas.openxmlformats.org/drawingml/2006/table">
            <a:tbl>
              <a:tblPr/>
              <a:tblGrid>
                <a:gridCol w="4187493"/>
                <a:gridCol w="4871841"/>
              </a:tblGrid>
              <a:tr h="262890">
                <a:tc>
                  <a:txBody>
                    <a:bodyPr/>
                    <a:lstStyle/>
                    <a:p>
                      <a:pPr marL="4502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Мяшт1ла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78815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Инкарла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Жамав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г1ях1си бук1ун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сай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Илала гьарли-марси юлдаш агара 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88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Хъалабарглисра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ил г1ях1си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адам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сайри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 я вархьсиг1евли калзули ах1ен, я валк1сичевли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88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Сунела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хьунул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Пат1има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илис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дебали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дигахъи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Илала</a:t>
                      </a:r>
                      <a:r>
                        <a:rPr lang="ru-RU" sz="24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юлдашуначи</a:t>
                      </a:r>
                      <a:r>
                        <a:rPr lang="ru-RU" sz="24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бирхауди</a:t>
                      </a:r>
                      <a:r>
                        <a:rPr lang="ru-RU" sz="24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агара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5257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Вайсира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ах1енри, г1ях1сира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Къияндикибсилисра</a:t>
                      </a:r>
                      <a:r>
                        <a:rPr lang="ru-RU" sz="24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кумекчи</a:t>
                      </a:r>
                      <a:r>
                        <a:rPr lang="ru-RU" sz="2400" b="1" dirty="0">
                          <a:solidFill>
                            <a:srgbClr val="7030A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ах1ен.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788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Жалти-къалмакъарлизира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гъудурх1ейри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577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Адамтас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илили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зарал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бирули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ах1ен.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Амма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илди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къиликъуначил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къяйли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нукьсандешунира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лер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09" marR="530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359</TotalTime>
  <Words>180</Words>
  <Application>Microsoft Office PowerPoint</Application>
  <PresentationFormat>Произвольный</PresentationFormat>
  <Paragraphs>37</Paragraphs>
  <Slides>13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Поток</vt:lpstr>
      <vt:lpstr>ГIяхIмадхан Абу-Бакар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Rasul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Ахмедхан Абу-Бакар</dc:title>
  <dc:creator>Расул</dc:creator>
  <cp:lastModifiedBy>User Windows</cp:lastModifiedBy>
  <cp:revision>37</cp:revision>
  <dcterms:created xsi:type="dcterms:W3CDTF">2013-11-27T16:24:54Z</dcterms:created>
  <dcterms:modified xsi:type="dcterms:W3CDTF">2022-12-14T08:05:15Z</dcterms:modified>
</cp:coreProperties>
</file>